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ctrTitle"/>
          </p:nvPr>
        </p:nvSpPr>
        <p:spPr>
          <a:xfrm>
            <a:off x="609600" y="91440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&amp; Libby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 Libby’s birthday )</a:t>
            </a:r>
            <a:endParaRPr/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9800" y="2743200"/>
            <a:ext cx="474345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Google Shape;3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4087" y="1919287"/>
            <a:ext cx="4695825" cy="301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" name="Google Shape;4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24075" y="1900237"/>
            <a:ext cx="4895850" cy="305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9400" y="1219200"/>
            <a:ext cx="4867275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1062" y="947737"/>
            <a:ext cx="7381875" cy="496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" name="Google Shape;5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4875" y="1104900"/>
            <a:ext cx="733425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" name="Google Shape;6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1285875"/>
            <a:ext cx="6705600" cy="428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914400"/>
            <a:ext cx="8391525" cy="5510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