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4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5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5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5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5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p5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p5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5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5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8" name="Google Shape;438;p5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6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Google Shape;450;p6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6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6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p6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6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5" name="Google Shape;485;p6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Google Shape;491;p6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6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p6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9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5" name="Google Shape;55;p9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6" name="Google Shape;56;p9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7" name="Google Shape;57;p9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4" name="Google Shape;64;p10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 spd="med"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png"/><Relationship Id="rId4" Type="http://schemas.openxmlformats.org/officeDocument/2006/relationships/image" Target="../media/image26.png"/><Relationship Id="rId5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9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0.png"/><Relationship Id="rId4" Type="http://schemas.openxmlformats.org/officeDocument/2006/relationships/image" Target="../media/image23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9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3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7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7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5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2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6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3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8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0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4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9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8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6.jp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5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51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41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54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70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62.jp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64.jp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50.jp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53.jp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58.jp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67.jp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61.jp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68.jp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59.jp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5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57.jp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63.jpg"/><Relationship Id="rId4" Type="http://schemas.openxmlformats.org/officeDocument/2006/relationships/image" Target="../media/image65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60.jp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71.jpg"/><Relationship Id="rId4" Type="http://schemas.openxmlformats.org/officeDocument/2006/relationships/image" Target="../media/image66.jp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77.jpg"/><Relationship Id="rId4" Type="http://schemas.openxmlformats.org/officeDocument/2006/relationships/image" Target="../media/image69.jp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75.jp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72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76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7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909637" y="2782887"/>
            <a:ext cx="7324725" cy="12954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FFFFFF"/>
                </a:solidFill>
                <a:latin typeface="Arial Black"/>
              </a:rPr>
              <a:t>Family Photo's 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David &amp; Duddle</a:t>
            </a:r>
            <a:endParaRPr/>
          </a:p>
        </p:txBody>
      </p:sp>
      <p:pic>
        <p:nvPicPr>
          <p:cNvPr descr="David &amp; Duddle" id="138" name="Google Shape;13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6400" y="2209800"/>
            <a:ext cx="5559425" cy="351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 txBox="1"/>
          <p:nvPr>
            <p:ph idx="1" type="body"/>
          </p:nvPr>
        </p:nvSpPr>
        <p:spPr>
          <a:xfrm>
            <a:off x="457200" y="1752600"/>
            <a:ext cx="2209800" cy="33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Charles Allen &amp; Children</a:t>
            </a:r>
            <a:endParaRPr/>
          </a:p>
        </p:txBody>
      </p:sp>
      <p:pic>
        <p:nvPicPr>
          <p:cNvPr descr="Charles Allen &amp; (First Two Children)" id="144" name="Google Shape;14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0" y="990600"/>
            <a:ext cx="5791200" cy="525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 txBox="1"/>
          <p:nvPr>
            <p:ph type="title"/>
          </p:nvPr>
        </p:nvSpPr>
        <p:spPr>
          <a:xfrm>
            <a:off x="838200" y="1752600"/>
            <a:ext cx="23622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Della Irene Maynard</a:t>
            </a:r>
            <a:endParaRPr/>
          </a:p>
        </p:txBody>
      </p:sp>
      <p:pic>
        <p:nvPicPr>
          <p:cNvPr descr="Della Irene Maynard" id="150" name="Google Shape;15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14800" y="533400"/>
            <a:ext cx="4338637" cy="5830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Aunt Nellie &amp; Arnold Jr.</a:t>
            </a:r>
            <a:endParaRPr/>
          </a:p>
        </p:txBody>
      </p:sp>
      <p:pic>
        <p:nvPicPr>
          <p:cNvPr descr="Aunt Nellie Mills &amp; Arnold" id="156" name="Google Shape;15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1371600"/>
            <a:ext cx="8150225" cy="536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Barbara Lee</a:t>
            </a:r>
            <a:endParaRPr/>
          </a:p>
        </p:txBody>
      </p:sp>
      <p:pic>
        <p:nvPicPr>
          <p:cNvPr id="162" name="Google Shape;162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41875" y="1295400"/>
            <a:ext cx="3768725" cy="487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1371600"/>
            <a:ext cx="4102100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7"/>
          <p:cNvSpPr txBox="1"/>
          <p:nvPr>
            <p:ph type="title"/>
          </p:nvPr>
        </p:nvSpPr>
        <p:spPr>
          <a:xfrm>
            <a:off x="457200" y="30480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David, Barb, Arnold Jr, John</a:t>
            </a:r>
            <a:endParaRPr/>
          </a:p>
        </p:txBody>
      </p:sp>
      <p:pic>
        <p:nvPicPr>
          <p:cNvPr id="169" name="Google Shape;16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7800" y="1219200"/>
            <a:ext cx="6386512" cy="510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John, Arnold Jr, Frankie, Elizabeth, Frankie</a:t>
            </a:r>
            <a:endParaRPr/>
          </a:p>
        </p:txBody>
      </p:sp>
      <p:pic>
        <p:nvPicPr>
          <p:cNvPr id="175" name="Google Shape;17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0" y="1676400"/>
            <a:ext cx="6427787" cy="454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9"/>
          <p:cNvSpPr txBox="1"/>
          <p:nvPr>
            <p:ph type="title"/>
          </p:nvPr>
        </p:nvSpPr>
        <p:spPr>
          <a:xfrm>
            <a:off x="457200" y="1295400"/>
            <a:ext cx="3352800" cy="2544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David</a:t>
            </a:r>
            <a:b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Maynard</a:t>
            </a:r>
            <a:endParaRPr/>
          </a:p>
        </p:txBody>
      </p:sp>
      <p:pic>
        <p:nvPicPr>
          <p:cNvPr id="181" name="Google Shape;181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8600" y="457200"/>
            <a:ext cx="4291012" cy="617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0"/>
          <p:cNvSpPr txBox="1"/>
          <p:nvPr>
            <p:ph type="title"/>
          </p:nvPr>
        </p:nvSpPr>
        <p:spPr>
          <a:xfrm>
            <a:off x="533400" y="381000"/>
            <a:ext cx="39624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Jerry</a:t>
            </a:r>
            <a:b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Maynard</a:t>
            </a:r>
            <a:endParaRPr/>
          </a:p>
        </p:txBody>
      </p:sp>
      <p:pic>
        <p:nvPicPr>
          <p:cNvPr id="187" name="Google Shape;187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0" y="762000"/>
            <a:ext cx="320040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2000" y="2209800"/>
            <a:ext cx="3463925" cy="4183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1"/>
          <p:cNvSpPr txBox="1"/>
          <p:nvPr>
            <p:ph type="title"/>
          </p:nvPr>
        </p:nvSpPr>
        <p:spPr>
          <a:xfrm>
            <a:off x="381000" y="838200"/>
            <a:ext cx="2209800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Jr.</a:t>
            </a:r>
            <a:endParaRPr/>
          </a:p>
        </p:txBody>
      </p:sp>
      <p:sp>
        <p:nvSpPr>
          <p:cNvPr id="194" name="Google Shape;194;p31"/>
          <p:cNvSpPr txBox="1"/>
          <p:nvPr>
            <p:ph idx="1" type="body"/>
          </p:nvPr>
        </p:nvSpPr>
        <p:spPr>
          <a:xfrm>
            <a:off x="5105400" y="1600200"/>
            <a:ext cx="3581400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5" name="Google Shape;19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3200400"/>
            <a:ext cx="2438400" cy="327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43600" y="228600"/>
            <a:ext cx="3038475" cy="449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81300" y="661987"/>
            <a:ext cx="3281362" cy="507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Barbara, Mark, John, Libby, Arnold, Elizabeth, &amp; Jerry</a:t>
            </a:r>
            <a:endParaRPr/>
          </a:p>
        </p:txBody>
      </p:sp>
      <p:pic>
        <p:nvPicPr>
          <p:cNvPr id="90" name="Google Shape;9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427287"/>
            <a:ext cx="9144000" cy="3973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2"/>
          <p:cNvSpPr txBox="1"/>
          <p:nvPr>
            <p:ph type="title"/>
          </p:nvPr>
        </p:nvSpPr>
        <p:spPr>
          <a:xfrm>
            <a:off x="457200" y="274637"/>
            <a:ext cx="365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Frankie	</a:t>
            </a:r>
            <a:endParaRPr/>
          </a:p>
        </p:txBody>
      </p:sp>
      <p:sp>
        <p:nvSpPr>
          <p:cNvPr id="203" name="Google Shape;203;p32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4" name="Google Shape;204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1600200"/>
            <a:ext cx="3657600" cy="441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95800" y="762000"/>
            <a:ext cx="4113212" cy="4811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3"/>
          <p:cNvSpPr txBox="1"/>
          <p:nvPr>
            <p:ph type="title"/>
          </p:nvPr>
        </p:nvSpPr>
        <p:spPr>
          <a:xfrm>
            <a:off x="1066800" y="1371600"/>
            <a:ext cx="3200400" cy="373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Joe Pap	</a:t>
            </a:r>
            <a:endParaRPr/>
          </a:p>
        </p:txBody>
      </p:sp>
      <p:pic>
        <p:nvPicPr>
          <p:cNvPr id="211" name="Google Shape;21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6400" y="1066800"/>
            <a:ext cx="2228850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4"/>
          <p:cNvSpPr txBox="1"/>
          <p:nvPr>
            <p:ph type="title"/>
          </p:nvPr>
        </p:nvSpPr>
        <p:spPr>
          <a:xfrm>
            <a:off x="457200" y="274637"/>
            <a:ext cx="3048000" cy="5364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Happy Birthday Joe Pap</a:t>
            </a:r>
            <a:b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(Mary &amp; Kelly Joe)</a:t>
            </a:r>
            <a:endParaRPr/>
          </a:p>
        </p:txBody>
      </p:sp>
      <p:pic>
        <p:nvPicPr>
          <p:cNvPr id="217" name="Google Shape;217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2800" y="1044575"/>
            <a:ext cx="5638800" cy="5272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Frankie, Missy &amp; Junior</a:t>
            </a:r>
            <a:endParaRPr/>
          </a:p>
        </p:txBody>
      </p:sp>
      <p:pic>
        <p:nvPicPr>
          <p:cNvPr id="223" name="Google Shape;223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7800" y="1447800"/>
            <a:ext cx="6400800" cy="4665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6"/>
          <p:cNvSpPr txBox="1"/>
          <p:nvPr>
            <p:ph idx="1" type="body"/>
          </p:nvPr>
        </p:nvSpPr>
        <p:spPr>
          <a:xfrm>
            <a:off x="457200" y="685800"/>
            <a:ext cx="2590800" cy="5440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Joe Pap and Arnold Sr.	</a:t>
            </a:r>
            <a:endParaRPr/>
          </a:p>
        </p:txBody>
      </p:sp>
      <p:pic>
        <p:nvPicPr>
          <p:cNvPr descr="Arnold Sr" id="229" name="Google Shape;22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2800" y="457200"/>
            <a:ext cx="4953000" cy="579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 Dove</a:t>
            </a:r>
            <a:endParaRPr/>
          </a:p>
        </p:txBody>
      </p:sp>
      <p:pic>
        <p:nvPicPr>
          <p:cNvPr id="235" name="Google Shape;235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5600" y="1524000"/>
            <a:ext cx="3517900" cy="497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Bobby</a:t>
            </a:r>
            <a:endParaRPr/>
          </a:p>
        </p:txBody>
      </p:sp>
      <p:pic>
        <p:nvPicPr>
          <p:cNvPr id="241" name="Google Shape;241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676400"/>
            <a:ext cx="7392987" cy="4352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9"/>
          <p:cNvSpPr txBox="1"/>
          <p:nvPr>
            <p:ph type="title"/>
          </p:nvPr>
        </p:nvSpPr>
        <p:spPr>
          <a:xfrm>
            <a:off x="457200" y="2819400"/>
            <a:ext cx="3733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Jr.</a:t>
            </a:r>
            <a:endParaRPr/>
          </a:p>
        </p:txBody>
      </p:sp>
      <p:pic>
        <p:nvPicPr>
          <p:cNvPr id="247" name="Google Shape;247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48200" y="914400"/>
            <a:ext cx="3302000" cy="541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0"/>
          <p:cNvSpPr txBox="1"/>
          <p:nvPr>
            <p:ph type="title"/>
          </p:nvPr>
        </p:nvSpPr>
        <p:spPr>
          <a:xfrm>
            <a:off x="457200" y="274637"/>
            <a:ext cx="1981200" cy="1630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Barb</a:t>
            </a:r>
            <a:b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253" name="Google Shape;253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62400" y="990600"/>
            <a:ext cx="4743450" cy="4981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rbara Lee Maynard (8 Wks Old)" id="254" name="Google Shape;254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5100" y="1371600"/>
            <a:ext cx="3751262" cy="450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4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1" name="Google Shape;261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249237"/>
            <a:ext cx="8839200" cy="6608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Arnold, Mark, Mom, Jerry &amp; John</a:t>
            </a:r>
            <a:endParaRPr/>
          </a:p>
        </p:txBody>
      </p:sp>
      <p:pic>
        <p:nvPicPr>
          <p:cNvPr id="96" name="Google Shape;9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600200"/>
            <a:ext cx="9144000" cy="4859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Charles, Garnett &amp; David</a:t>
            </a:r>
            <a:endParaRPr/>
          </a:p>
        </p:txBody>
      </p:sp>
      <p:pic>
        <p:nvPicPr>
          <p:cNvPr descr="Charles, Garnette &amp; David" id="267" name="Google Shape;267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1295400"/>
            <a:ext cx="8229600" cy="5275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Sr. at the Radio Station</a:t>
            </a:r>
            <a:endParaRPr/>
          </a:p>
        </p:txBody>
      </p:sp>
      <p:pic>
        <p:nvPicPr>
          <p:cNvPr descr="Arnold (at radio station)" id="273" name="Google Shape;273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1373187"/>
            <a:ext cx="8305800" cy="5180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Jr, Joe Pap, John Allen &amp; Pepper the dog</a:t>
            </a:r>
            <a:endParaRPr/>
          </a:p>
        </p:txBody>
      </p:sp>
      <p:pic>
        <p:nvPicPr>
          <p:cNvPr descr="Arnold Jr" id="279" name="Google Shape;279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1524000"/>
            <a:ext cx="6934200" cy="491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Jr, Frankie, Barb, John Allen</a:t>
            </a:r>
            <a:endParaRPr/>
          </a:p>
        </p:txBody>
      </p:sp>
      <p:pic>
        <p:nvPicPr>
          <p:cNvPr descr="Arnold Jr" id="285" name="Google Shape;285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1411287"/>
            <a:ext cx="8763000" cy="5294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6"/>
          <p:cNvSpPr txBox="1"/>
          <p:nvPr>
            <p:ph type="title"/>
          </p:nvPr>
        </p:nvSpPr>
        <p:spPr>
          <a:xfrm>
            <a:off x="457200" y="274637"/>
            <a:ext cx="3581400" cy="5135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L Maynard Sr.</a:t>
            </a:r>
            <a:endParaRPr/>
          </a:p>
        </p:txBody>
      </p:sp>
      <p:pic>
        <p:nvPicPr>
          <p:cNvPr descr="Arnold L" id="291" name="Google Shape;291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4400" y="152400"/>
            <a:ext cx="2728912" cy="632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Maynard Sr.</a:t>
            </a:r>
            <a:endParaRPr/>
          </a:p>
        </p:txBody>
      </p:sp>
      <p:pic>
        <p:nvPicPr>
          <p:cNvPr descr="Arnold L" id="297" name="Google Shape;297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1371600"/>
            <a:ext cx="7239000" cy="522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Maynard Sr.</a:t>
            </a:r>
            <a:endParaRPr/>
          </a:p>
        </p:txBody>
      </p:sp>
      <p:pic>
        <p:nvPicPr>
          <p:cNvPr descr="Arnold Sr" id="303" name="Google Shape;303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8800" y="1295400"/>
            <a:ext cx="5257800" cy="5072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Sr &amp; Arnold Jr.</a:t>
            </a:r>
            <a:endParaRPr/>
          </a:p>
        </p:txBody>
      </p:sp>
      <p:pic>
        <p:nvPicPr>
          <p:cNvPr descr="Arnold Sr" id="309" name="Google Shape;309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1371600"/>
            <a:ext cx="6477000" cy="4903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5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Joe Pap</a:t>
            </a:r>
            <a:endParaRPr/>
          </a:p>
        </p:txBody>
      </p:sp>
      <p:pic>
        <p:nvPicPr>
          <p:cNvPr descr="Joe David (Joe Pap) Maynard (1964)" id="315" name="Google Shape;315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6800" y="1295400"/>
            <a:ext cx="7010400" cy="525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Della Irene, Josey, Charles &amp; Sandra</a:t>
            </a:r>
            <a:endParaRPr/>
          </a:p>
        </p:txBody>
      </p:sp>
      <p:pic>
        <p:nvPicPr>
          <p:cNvPr descr="Della Irene, Josey, Charles, &amp; Sandra" id="321" name="Google Shape;321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8800" y="1447800"/>
            <a:ext cx="5638800" cy="514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John, Mark, Arnold, Jerry, Libby, Barbara &amp; Frankie</a:t>
            </a:r>
            <a:endParaRPr/>
          </a:p>
        </p:txBody>
      </p:sp>
      <p:pic>
        <p:nvPicPr>
          <p:cNvPr id="102" name="Google Shape;10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1533525"/>
            <a:ext cx="8610600" cy="495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5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Duddle</a:t>
            </a:r>
            <a:endParaRPr/>
          </a:p>
        </p:txBody>
      </p:sp>
      <p:pic>
        <p:nvPicPr>
          <p:cNvPr descr="Duddle" id="327" name="Google Shape;327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1371600"/>
            <a:ext cx="7848600" cy="5164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Duddle &amp; Duddle Bug (3 years old)</a:t>
            </a:r>
            <a:endParaRPr/>
          </a:p>
        </p:txBody>
      </p:sp>
      <p:pic>
        <p:nvPicPr>
          <p:cNvPr descr="Duddle &amp; Duddle Bug (3 Yrs Old)" id="333" name="Google Shape;333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67000" y="1219200"/>
            <a:ext cx="3927475" cy="546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5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Duddle (Joe Oliver Maynard)</a:t>
            </a:r>
            <a:endParaRPr/>
          </a:p>
        </p:txBody>
      </p:sp>
      <p:pic>
        <p:nvPicPr>
          <p:cNvPr descr="Duddle (Joe Oliver Maynard)" id="339" name="Google Shape;339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33600" y="1371600"/>
            <a:ext cx="4738687" cy="510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Evelyn &amp; David (49</a:t>
            </a:r>
            <a:r>
              <a:rPr b="0" baseline="3000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Anniversary)</a:t>
            </a:r>
            <a:endParaRPr/>
          </a:p>
        </p:txBody>
      </p:sp>
      <p:pic>
        <p:nvPicPr>
          <p:cNvPr descr="Evelyn &amp; David  (16 Jun 05, 49th Anniversary)" id="345" name="Google Shape;345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05050" y="1371600"/>
            <a:ext cx="4535487" cy="513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Evelyn &amp; David Lee</a:t>
            </a:r>
            <a:endParaRPr/>
          </a:p>
        </p:txBody>
      </p:sp>
      <p:pic>
        <p:nvPicPr>
          <p:cNvPr descr="Evelyn &amp; David Lee  (16 Jun 05, 49th Anniversary)" id="351" name="Google Shape;351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400" y="1752600"/>
            <a:ext cx="6583362" cy="4389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 &amp; David</a:t>
            </a:r>
            <a:endParaRPr/>
          </a:p>
        </p:txBody>
      </p:sp>
      <p:pic>
        <p:nvPicPr>
          <p:cNvPr descr="Frankie &amp;  David" id="357" name="Google Shape;357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1524000"/>
            <a:ext cx="6970712" cy="4586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8"/>
          <p:cNvSpPr txBox="1"/>
          <p:nvPr>
            <p:ph type="title"/>
          </p:nvPr>
        </p:nvSpPr>
        <p:spPr>
          <a:xfrm>
            <a:off x="152400" y="274637"/>
            <a:ext cx="2590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Garnette</a:t>
            </a:r>
            <a:endParaRPr/>
          </a:p>
        </p:txBody>
      </p:sp>
      <p:pic>
        <p:nvPicPr>
          <p:cNvPr descr="Garnette" id="363" name="Google Shape;363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11112"/>
            <a:ext cx="6553200" cy="6846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5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Garnette Marie Maynard-Evans</a:t>
            </a:r>
            <a:endParaRPr/>
          </a:p>
        </p:txBody>
      </p:sp>
      <p:pic>
        <p:nvPicPr>
          <p:cNvPr descr="Garnette Marie Maynard - Evans" id="369" name="Google Shape;369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0" y="1600200"/>
            <a:ext cx="3071812" cy="512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6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John, David &amp; Arnold</a:t>
            </a:r>
            <a:endParaRPr/>
          </a:p>
        </p:txBody>
      </p:sp>
      <p:pic>
        <p:nvPicPr>
          <p:cNvPr descr="John, David  &amp; Arnold" id="375" name="Google Shape;375;p60"/>
          <p:cNvPicPr preferRelativeResize="0"/>
          <p:nvPr/>
        </p:nvPicPr>
        <p:blipFill rotWithShape="1">
          <a:blip r:embed="rId3">
            <a:alphaModFix/>
          </a:blip>
          <a:srcRect b="3937" l="15702" r="2639" t="34085"/>
          <a:stretch/>
        </p:blipFill>
        <p:spPr>
          <a:xfrm>
            <a:off x="457200" y="1828800"/>
            <a:ext cx="8458200" cy="433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Libby &amp; David</a:t>
            </a:r>
            <a:endParaRPr/>
          </a:p>
        </p:txBody>
      </p:sp>
      <p:pic>
        <p:nvPicPr>
          <p:cNvPr descr="Libby &amp; David" id="381" name="Google Shape;381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1371600"/>
            <a:ext cx="6459537" cy="5208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David Lee &amp; Family</a:t>
            </a:r>
            <a:endParaRPr/>
          </a:p>
        </p:txBody>
      </p:sp>
      <p:pic>
        <p:nvPicPr>
          <p:cNvPr descr="David Lee &amp; Family" id="108" name="Google Shape;10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1371600"/>
            <a:ext cx="7023100" cy="502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Mark, Arnold &amp; David</a:t>
            </a:r>
            <a:endParaRPr/>
          </a:p>
        </p:txBody>
      </p:sp>
      <p:pic>
        <p:nvPicPr>
          <p:cNvPr descr="Mark, Arnold, David" id="387" name="Google Shape;387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6800" y="1447800"/>
            <a:ext cx="7351712" cy="4837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6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Mark, Arnold, Elizabeth &amp; David</a:t>
            </a:r>
            <a:endParaRPr/>
          </a:p>
        </p:txBody>
      </p:sp>
      <p:pic>
        <p:nvPicPr>
          <p:cNvPr descr="Mark, Arnold, Frankie &amp;  David" id="393" name="Google Shape;393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6800" y="1447800"/>
            <a:ext cx="7351712" cy="4837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6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Michael Joe Maynard</a:t>
            </a:r>
            <a:endParaRPr/>
          </a:p>
        </p:txBody>
      </p:sp>
      <p:pic>
        <p:nvPicPr>
          <p:cNvPr descr="Michael Joe Maynard)" id="399" name="Google Shape;399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0" y="1295400"/>
            <a:ext cx="4221162" cy="532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Myrtle Mae Maynard</a:t>
            </a:r>
            <a:endParaRPr/>
          </a:p>
        </p:txBody>
      </p:sp>
      <p:pic>
        <p:nvPicPr>
          <p:cNvPr descr="Myrtle Mae Maynard" id="405" name="Google Shape;405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52600" y="1447800"/>
            <a:ext cx="5529262" cy="495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6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Myrtle Mae, Charles Allen &amp; David Lee</a:t>
            </a:r>
            <a:endParaRPr/>
          </a:p>
        </p:txBody>
      </p:sp>
      <p:pic>
        <p:nvPicPr>
          <p:cNvPr descr="Myrtle Mae, Charles Allen &amp; David Lee" id="411" name="Google Shape;411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0" y="1752600"/>
            <a:ext cx="4311650" cy="4818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6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Myrtle Mae, Garnette Marie, Charles Allen &amp; David Lee</a:t>
            </a:r>
            <a:endParaRPr/>
          </a:p>
        </p:txBody>
      </p:sp>
      <p:pic>
        <p:nvPicPr>
          <p:cNvPr descr="Myrtle Mae, Garnette Marie, Charles Allen &amp; David Lee " id="417" name="Google Shape;417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5000" y="1524000"/>
            <a:ext cx="5267325" cy="512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6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Nancy, Arnold, David &amp; Duddle</a:t>
            </a:r>
            <a:endParaRPr/>
          </a:p>
        </p:txBody>
      </p:sp>
      <p:pic>
        <p:nvPicPr>
          <p:cNvPr descr="Nancy, Arnold David &amp; Duddle" id="423" name="Google Shape;423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6800" y="1524000"/>
            <a:ext cx="7351712" cy="4837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6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Charles Allen</a:t>
            </a:r>
            <a:endParaRPr/>
          </a:p>
        </p:txBody>
      </p:sp>
      <p:pic>
        <p:nvPicPr>
          <p:cNvPr descr="Charles Allen Maynard" id="429" name="Google Shape;429;p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1219200"/>
            <a:ext cx="7232650" cy="5427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7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Nancy David and Duddle</a:t>
            </a:r>
            <a:endParaRPr/>
          </a:p>
        </p:txBody>
      </p:sp>
      <p:pic>
        <p:nvPicPr>
          <p:cNvPr descr="Nancy, David &amp; Duddle" id="435" name="Google Shape;435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6800" y="1600200"/>
            <a:ext cx="7199312" cy="473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7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Carl Dove &amp; Arnold Sr.	</a:t>
            </a:r>
            <a:endParaRPr/>
          </a:p>
        </p:txBody>
      </p:sp>
      <p:pic>
        <p:nvPicPr>
          <p:cNvPr descr="Carl Dove, &amp; Arnold Sr" id="441" name="Google Shape;441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400" y="1295400"/>
            <a:ext cx="6705600" cy="5240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John, Mark, Jerry, Arnold, Libby &amp; Frankie</a:t>
            </a:r>
            <a:endParaRPr/>
          </a:p>
        </p:txBody>
      </p:sp>
      <p:pic>
        <p:nvPicPr>
          <p:cNvPr descr="DSC00287" id="114" name="Google Shape;11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1676400"/>
            <a:ext cx="6400800" cy="444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Charles Allen &amp; David Lee</a:t>
            </a:r>
            <a:endParaRPr/>
          </a:p>
        </p:txBody>
      </p:sp>
      <p:pic>
        <p:nvPicPr>
          <p:cNvPr descr="Charles Allen &amp; David Lee" id="447" name="Google Shape;447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0" y="1371600"/>
            <a:ext cx="4535487" cy="525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73"/>
          <p:cNvSpPr txBox="1"/>
          <p:nvPr>
            <p:ph type="title"/>
          </p:nvPr>
        </p:nvSpPr>
        <p:spPr>
          <a:xfrm>
            <a:off x="4648200" y="304800"/>
            <a:ext cx="3352800" cy="944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Jerry David Maynard</a:t>
            </a:r>
            <a:endParaRPr/>
          </a:p>
        </p:txBody>
      </p:sp>
      <p:pic>
        <p:nvPicPr>
          <p:cNvPr descr="Jerry David (4 Months, 2 Days old)" id="453" name="Google Shape;453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0" y="1676400"/>
            <a:ext cx="3603625" cy="464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7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" y="762000"/>
            <a:ext cx="3743325" cy="543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74"/>
          <p:cNvSpPr txBox="1"/>
          <p:nvPr>
            <p:ph type="title"/>
          </p:nvPr>
        </p:nvSpPr>
        <p:spPr>
          <a:xfrm>
            <a:off x="457200" y="274637"/>
            <a:ext cx="3352800" cy="5821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Rev. Arnold L. Maynard Sr.</a:t>
            </a:r>
            <a:endParaRPr/>
          </a:p>
        </p:txBody>
      </p:sp>
      <p:pic>
        <p:nvPicPr>
          <p:cNvPr descr="Rev AL Maynard Sr" id="460" name="Google Shape;460;p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14800" y="152400"/>
            <a:ext cx="4518025" cy="6364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75"/>
          <p:cNvSpPr txBox="1"/>
          <p:nvPr>
            <p:ph type="title"/>
          </p:nvPr>
        </p:nvSpPr>
        <p:spPr>
          <a:xfrm>
            <a:off x="5410200" y="533400"/>
            <a:ext cx="3124200" cy="502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Frankie, Arnold Jr., John &amp; Barbara</a:t>
            </a:r>
            <a:endParaRPr/>
          </a:p>
        </p:txBody>
      </p:sp>
      <p:pic>
        <p:nvPicPr>
          <p:cNvPr descr="Little Frank, John Allen,  Arnold Jr" id="466" name="Google Shape;466;p75"/>
          <p:cNvPicPr preferRelativeResize="0"/>
          <p:nvPr/>
        </p:nvPicPr>
        <p:blipFill rotWithShape="1">
          <a:blip r:embed="rId3">
            <a:alphaModFix/>
          </a:blip>
          <a:srcRect b="4415" l="3044" r="2569" t="5058"/>
          <a:stretch/>
        </p:blipFill>
        <p:spPr>
          <a:xfrm>
            <a:off x="0" y="3432175"/>
            <a:ext cx="5181600" cy="3425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ttle Frank, Bobby Lee, John Allen, Arnold Jr" id="467" name="Google Shape;467;p75"/>
          <p:cNvPicPr preferRelativeResize="0"/>
          <p:nvPr/>
        </p:nvPicPr>
        <p:blipFill rotWithShape="1">
          <a:blip r:embed="rId4">
            <a:alphaModFix/>
          </a:blip>
          <a:srcRect b="4971" l="0" r="0" t="0"/>
          <a:stretch/>
        </p:blipFill>
        <p:spPr>
          <a:xfrm>
            <a:off x="0" y="0"/>
            <a:ext cx="5233987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6"/>
          <p:cNvSpPr txBox="1"/>
          <p:nvPr>
            <p:ph type="title"/>
          </p:nvPr>
        </p:nvSpPr>
        <p:spPr>
          <a:xfrm>
            <a:off x="4724400" y="609600"/>
            <a:ext cx="3962400" cy="1782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John Allen &amp; Arnold Jr.</a:t>
            </a:r>
            <a:endParaRPr/>
          </a:p>
        </p:txBody>
      </p:sp>
      <p:sp>
        <p:nvSpPr>
          <p:cNvPr id="473" name="Google Shape;473;p76"/>
          <p:cNvSpPr txBox="1"/>
          <p:nvPr>
            <p:ph idx="1" type="body"/>
          </p:nvPr>
        </p:nvSpPr>
        <p:spPr>
          <a:xfrm>
            <a:off x="152400" y="4267200"/>
            <a:ext cx="4114800" cy="12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John, Frankie,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Barbara, Arnold Jr.</a:t>
            </a:r>
            <a:endParaRPr/>
          </a:p>
        </p:txBody>
      </p:sp>
      <p:pic>
        <p:nvPicPr>
          <p:cNvPr descr="John Allen, Little Frank, Bobby Lee, Arnold Jr" id="474" name="Google Shape;474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14800" y="3389312"/>
            <a:ext cx="5029200" cy="34686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ohn Allen &amp; Arnold Jr" id="475" name="Google Shape;475;p76"/>
          <p:cNvPicPr preferRelativeResize="0"/>
          <p:nvPr/>
        </p:nvPicPr>
        <p:blipFill rotWithShape="1">
          <a:blip r:embed="rId4">
            <a:alphaModFix/>
          </a:blip>
          <a:srcRect b="11939" l="26865" r="19403" t="25373"/>
          <a:stretch/>
        </p:blipFill>
        <p:spPr>
          <a:xfrm>
            <a:off x="0" y="0"/>
            <a:ext cx="3810000" cy="2963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7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John Allen</a:t>
            </a:r>
            <a:endParaRPr/>
          </a:p>
        </p:txBody>
      </p:sp>
      <p:pic>
        <p:nvPicPr>
          <p:cNvPr descr="John Allen" id="481" name="Google Shape;481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57800" y="1828800"/>
            <a:ext cx="3365500" cy="4681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ohn Allen (Age 6 Yrs)(DOB 7 Nov 1950)" id="482" name="Google Shape;482;p7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0600" y="1981200"/>
            <a:ext cx="2971800" cy="449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7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Jamie, Kailyn, &amp; Tony</a:t>
            </a:r>
            <a:endParaRPr/>
          </a:p>
        </p:txBody>
      </p:sp>
      <p:pic>
        <p:nvPicPr>
          <p:cNvPr descr="Kailyn, Jamie, &amp; Tony  Maynard" id="488" name="Google Shape;488;p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8400" y="1752600"/>
            <a:ext cx="4022725" cy="4598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79"/>
          <p:cNvSpPr txBox="1"/>
          <p:nvPr>
            <p:ph type="title"/>
          </p:nvPr>
        </p:nvSpPr>
        <p:spPr>
          <a:xfrm>
            <a:off x="381000" y="2667000"/>
            <a:ext cx="2819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Libby Ann</a:t>
            </a:r>
            <a:endParaRPr/>
          </a:p>
        </p:txBody>
      </p:sp>
      <p:pic>
        <p:nvPicPr>
          <p:cNvPr id="494" name="Google Shape;494;p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5200" y="1219200"/>
            <a:ext cx="4506912" cy="4640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8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 &amp; David Lee	</a:t>
            </a:r>
            <a:endParaRPr/>
          </a:p>
        </p:txBody>
      </p:sp>
      <p:pic>
        <p:nvPicPr>
          <p:cNvPr id="500" name="Google Shape;500;p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7800" y="1828800"/>
            <a:ext cx="6307137" cy="427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8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David Lee</a:t>
            </a:r>
            <a:endParaRPr/>
          </a:p>
        </p:txBody>
      </p:sp>
      <p:pic>
        <p:nvPicPr>
          <p:cNvPr id="506" name="Google Shape;506;p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5000" y="1981200"/>
            <a:ext cx="4876800" cy="409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9"/>
          <p:cNvSpPr txBox="1"/>
          <p:nvPr>
            <p:ph type="title"/>
          </p:nvPr>
        </p:nvSpPr>
        <p:spPr>
          <a:xfrm>
            <a:off x="5638800" y="990600"/>
            <a:ext cx="2590800" cy="4449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&amp; Harriet Sarvin</a:t>
            </a:r>
            <a:endParaRPr/>
          </a:p>
        </p:txBody>
      </p:sp>
      <p:pic>
        <p:nvPicPr>
          <p:cNvPr descr="DSC00278" id="120" name="Google Shape;12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533400"/>
            <a:ext cx="4267200" cy="541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Maynard Sr.	</a:t>
            </a:r>
            <a:endParaRPr/>
          </a:p>
        </p:txBody>
      </p:sp>
      <p:pic>
        <p:nvPicPr>
          <p:cNvPr descr="AL Maynard" id="126" name="Google Shape;12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1447800"/>
            <a:ext cx="7848600" cy="472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1"/>
          <p:cNvSpPr txBox="1"/>
          <p:nvPr>
            <p:ph type="title"/>
          </p:nvPr>
        </p:nvSpPr>
        <p:spPr>
          <a:xfrm>
            <a:off x="457200" y="274637"/>
            <a:ext cx="3581400" cy="5516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&amp; Elizabeth Maynard</a:t>
            </a:r>
            <a:endParaRPr/>
          </a:p>
        </p:txBody>
      </p:sp>
      <p:pic>
        <p:nvPicPr>
          <p:cNvPr id="132" name="Google Shape;13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7200" y="152400"/>
            <a:ext cx="4530725" cy="655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