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application/vnd.openxmlformats-package.relationships+xml" Extension="rels"/>
  <Override ContentType="application/vnd.openxmlformats-officedocument.presentationml.notesSlide+xml" PartName="/ppt/notesSlides/notesSlide3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33.xml"/>
  <Override ContentType="application/vnd.openxmlformats-officedocument.presentationml.notesSlide+xml" PartName="/ppt/notesSlides/notesSlide41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5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42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34.xml"/>
  <Override ContentType="application/vnd.openxmlformats-officedocument.presentationml.notesSlide+xml" PartName="/ppt/notesSlides/notesSlide51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43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39.xml"/>
  <Override ContentType="application/vnd.openxmlformats-officedocument.presentationml.notesSlide+xml" PartName="/ppt/notesSlides/notesSlide31.xml"/>
  <Override ContentType="application/vnd.openxmlformats-officedocument.presentationml.notesSlide+xml" PartName="/ppt/notesSlides/notesSlide44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37.xml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45.xml"/>
  <Override ContentType="application/vnd.openxmlformats-officedocument.presentationml.notesSlide+xml" PartName="/ppt/notesSlides/notesSlide46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47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38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48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5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35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36.xml"/>
  <Override ContentType="application/vnd.openxmlformats-officedocument.presentationml.notesSlide+xml" PartName="/ppt/notesSlides/notesSlide49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53.xml"/>
  <Override ContentType="application/vnd.openxmlformats-officedocument.presentationml.notesSlide+xml" PartName="/ppt/notesSlides/notesSlide40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43.xml"/>
  <Override ContentType="application/vnd.openxmlformats-officedocument.presentationml.slide+xml" PartName="/ppt/slides/slide35.xml"/>
  <Override ContentType="application/vnd.openxmlformats-officedocument.presentationml.slide+xml" PartName="/ppt/slides/slide52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5.xml"/>
  <Override ContentType="application/vnd.openxmlformats-officedocument.presentationml.slide+xml" PartName="/ppt/slides/slide17.xml"/>
  <Override ContentType="application/vnd.openxmlformats-officedocument.presentationml.slide+xml" PartName="/ppt/slides/slide42.xml"/>
  <Override ContentType="application/vnd.openxmlformats-officedocument.presentationml.slide+xml" PartName="/ppt/slides/slide25.xml"/>
  <Override ContentType="application/vnd.openxmlformats-officedocument.presentationml.slide+xml" PartName="/ppt/slides/slide50.xml"/>
  <Override ContentType="application/vnd.openxmlformats-officedocument.presentationml.slide+xml" PartName="/ppt/slides/slide34.xml"/>
  <Override ContentType="application/vnd.openxmlformats-officedocument.presentationml.slide+xml" PartName="/ppt/slides/slide33.xml"/>
  <Override ContentType="application/vnd.openxmlformats-officedocument.presentationml.slide+xml" PartName="/ppt/slides/slide51.xml"/>
  <Override ContentType="application/vnd.openxmlformats-officedocument.presentationml.slide+xml" PartName="/ppt/slides/slide16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37.xml"/>
  <Override ContentType="application/vnd.openxmlformats-officedocument.presentationml.slide+xml" PartName="/ppt/slides/slide41.xml"/>
  <Override ContentType="application/vnd.openxmlformats-officedocument.presentationml.slide+xml" PartName="/ppt/slides/slide7.xml"/>
  <Override ContentType="application/vnd.openxmlformats-officedocument.presentationml.slide+xml" PartName="/ppt/slides/slide36.xml"/>
  <Override ContentType="application/vnd.openxmlformats-officedocument.presentationml.slide+xml" PartName="/ppt/slides/slide23.xml"/>
  <Override ContentType="application/vnd.openxmlformats-officedocument.presentationml.slide+xml" PartName="/ppt/slides/slide49.xml"/>
  <Override ContentType="application/vnd.openxmlformats-officedocument.presentationml.slide+xml" PartName="/ppt/slides/slide10.xml"/>
  <Override ContentType="application/vnd.openxmlformats-officedocument.presentationml.slide+xml" PartName="/ppt/slides/slide6.xml"/>
  <Override ContentType="application/vnd.openxmlformats-officedocument.presentationml.slide+xml" PartName="/ppt/slides/slide53.xml"/>
  <Override ContentType="application/vnd.openxmlformats-officedocument.presentationml.slide+xml" PartName="/ppt/slides/slide40.xml"/>
  <Override ContentType="application/vnd.openxmlformats-officedocument.presentationml.slide+xml" PartName="/ppt/slides/slide48.xml"/>
  <Override ContentType="application/vnd.openxmlformats-officedocument.presentationml.slide+xml" PartName="/ppt/slides/slide30.xml"/>
  <Override ContentType="application/vnd.openxmlformats-officedocument.presentationml.slide+xml" PartName="/ppt/slides/slide22.xml"/>
  <Override ContentType="application/vnd.openxmlformats-officedocument.presentationml.slide+xml" PartName="/ppt/slides/slide39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12.xml"/>
  <Override ContentType="application/vnd.openxmlformats-officedocument.presentationml.slide+xml" PartName="/ppt/slides/slide47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38.xml"/>
  <Override ContentType="application/vnd.openxmlformats-officedocument.presentationml.slide+xml" PartName="/ppt/slides/slide46.xml"/>
  <Override ContentType="application/vnd.openxmlformats-officedocument.presentationml.slide+xml" PartName="/ppt/slides/slide8.xml"/>
  <Override ContentType="application/vnd.openxmlformats-officedocument.presentationml.slide+xml" PartName="/ppt/slides/slide29.xml"/>
  <Override ContentType="application/vnd.openxmlformats-officedocument.presentationml.slide+xml" PartName="/ppt/slides/slide32.xml"/>
  <Override ContentType="application/vnd.openxmlformats-officedocument.presentationml.slide+xml" PartName="/ppt/slides/slide1.xml"/>
  <Override ContentType="application/vnd.openxmlformats-officedocument.presentationml.slide+xml" PartName="/ppt/slides/slide45.xml"/>
  <Override ContentType="application/vnd.openxmlformats-officedocument.presentationml.slide+xml" PartName="/ppt/slides/slide28.xml"/>
  <Override ContentType="application/vnd.openxmlformats-officedocument.presentationml.slide+xml" PartName="/ppt/slides/slide15.xml"/>
  <Override ContentType="application/vnd.openxmlformats-officedocument.presentationml.slide+xml" PartName="/ppt/slides/slide31.xml"/>
  <Override ContentType="application/vnd.openxmlformats-officedocument.presentationml.slide+xml" PartName="/ppt/slides/slide27.xml"/>
  <Override ContentType="application/vnd.openxmlformats-officedocument.presentationml.slide+xml" PartName="/ppt/slides/slide2.xml"/>
  <Override ContentType="application/vnd.openxmlformats-officedocument.presentationml.slide+xml" PartName="/ppt/slides/slide44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0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  <p:sldId id="286" r:id="rId36"/>
    <p:sldId id="287" r:id="rId37"/>
    <p:sldId id="288" r:id="rId38"/>
    <p:sldId id="289" r:id="rId39"/>
    <p:sldId id="290" r:id="rId40"/>
    <p:sldId id="291" r:id="rId41"/>
    <p:sldId id="292" r:id="rId42"/>
    <p:sldId id="293" r:id="rId43"/>
    <p:sldId id="294" r:id="rId44"/>
    <p:sldId id="295" r:id="rId45"/>
    <p:sldId id="296" r:id="rId46"/>
    <p:sldId id="297" r:id="rId47"/>
    <p:sldId id="298" r:id="rId48"/>
    <p:sldId id="299" r:id="rId49"/>
    <p:sldId id="300" r:id="rId50"/>
    <p:sldId id="301" r:id="rId51"/>
    <p:sldId id="302" r:id="rId52"/>
    <p:sldId id="303" r:id="rId53"/>
    <p:sldId id="304" r:id="rId54"/>
    <p:sldId id="305" r:id="rId55"/>
    <p:sldId id="306" r:id="rId56"/>
    <p:sldId id="307" r:id="rId57"/>
    <p:sldId id="308" r:id="rId58"/>
  </p:sldIdLst>
  <p:sldSz cy="68580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000000"/>
          </p15:clr>
        </p15:guide>
        <p15:guide id="2" pos="2880">
          <p15:clr>
            <a:srgbClr val="000000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slide" Target="slides/slide35.xml"/><Relationship Id="rId42" Type="http://schemas.openxmlformats.org/officeDocument/2006/relationships/slide" Target="slides/slide37.xml"/><Relationship Id="rId41" Type="http://schemas.openxmlformats.org/officeDocument/2006/relationships/slide" Target="slides/slide36.xml"/><Relationship Id="rId44" Type="http://schemas.openxmlformats.org/officeDocument/2006/relationships/slide" Target="slides/slide39.xml"/><Relationship Id="rId43" Type="http://schemas.openxmlformats.org/officeDocument/2006/relationships/slide" Target="slides/slide38.xml"/><Relationship Id="rId46" Type="http://schemas.openxmlformats.org/officeDocument/2006/relationships/slide" Target="slides/slide41.xml"/><Relationship Id="rId45" Type="http://schemas.openxmlformats.org/officeDocument/2006/relationships/slide" Target="slides/slide40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48" Type="http://schemas.openxmlformats.org/officeDocument/2006/relationships/slide" Target="slides/slide43.xml"/><Relationship Id="rId47" Type="http://schemas.openxmlformats.org/officeDocument/2006/relationships/slide" Target="slides/slide42.xml"/><Relationship Id="rId49" Type="http://schemas.openxmlformats.org/officeDocument/2006/relationships/slide" Target="slides/slide44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33" Type="http://schemas.openxmlformats.org/officeDocument/2006/relationships/slide" Target="slides/slide28.xml"/><Relationship Id="rId32" Type="http://schemas.openxmlformats.org/officeDocument/2006/relationships/slide" Target="slides/slide27.xml"/><Relationship Id="rId35" Type="http://schemas.openxmlformats.org/officeDocument/2006/relationships/slide" Target="slides/slide30.xml"/><Relationship Id="rId34" Type="http://schemas.openxmlformats.org/officeDocument/2006/relationships/slide" Target="slides/slide29.xml"/><Relationship Id="rId37" Type="http://schemas.openxmlformats.org/officeDocument/2006/relationships/slide" Target="slides/slide32.xml"/><Relationship Id="rId36" Type="http://schemas.openxmlformats.org/officeDocument/2006/relationships/slide" Target="slides/slide31.xml"/><Relationship Id="rId39" Type="http://schemas.openxmlformats.org/officeDocument/2006/relationships/slide" Target="slides/slide34.xml"/><Relationship Id="rId38" Type="http://schemas.openxmlformats.org/officeDocument/2006/relationships/slide" Target="slides/slide33.xml"/><Relationship Id="rId20" Type="http://schemas.openxmlformats.org/officeDocument/2006/relationships/slide" Target="slides/slide15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29" Type="http://schemas.openxmlformats.org/officeDocument/2006/relationships/slide" Target="slides/slide24.xml"/><Relationship Id="rId51" Type="http://schemas.openxmlformats.org/officeDocument/2006/relationships/slide" Target="slides/slide46.xml"/><Relationship Id="rId50" Type="http://schemas.openxmlformats.org/officeDocument/2006/relationships/slide" Target="slides/slide45.xml"/><Relationship Id="rId53" Type="http://schemas.openxmlformats.org/officeDocument/2006/relationships/slide" Target="slides/slide48.xml"/><Relationship Id="rId52" Type="http://schemas.openxmlformats.org/officeDocument/2006/relationships/slide" Target="slides/slide47.xml"/><Relationship Id="rId11" Type="http://schemas.openxmlformats.org/officeDocument/2006/relationships/slide" Target="slides/slide6.xml"/><Relationship Id="rId55" Type="http://schemas.openxmlformats.org/officeDocument/2006/relationships/slide" Target="slides/slide50.xml"/><Relationship Id="rId10" Type="http://schemas.openxmlformats.org/officeDocument/2006/relationships/slide" Target="slides/slide5.xml"/><Relationship Id="rId54" Type="http://schemas.openxmlformats.org/officeDocument/2006/relationships/slide" Target="slides/slide49.xml"/><Relationship Id="rId13" Type="http://schemas.openxmlformats.org/officeDocument/2006/relationships/slide" Target="slides/slide8.xml"/><Relationship Id="rId57" Type="http://schemas.openxmlformats.org/officeDocument/2006/relationships/slide" Target="slides/slide52.xml"/><Relationship Id="rId12" Type="http://schemas.openxmlformats.org/officeDocument/2006/relationships/slide" Target="slides/slide7.xml"/><Relationship Id="rId56" Type="http://schemas.openxmlformats.org/officeDocument/2006/relationships/slide" Target="slides/slide5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58" Type="http://schemas.openxmlformats.org/officeDocument/2006/relationships/slide" Target="slides/slide5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" name="Google Shape;25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8" name="Google Shape;88;p10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5" name="Google Shape;95;p1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2" name="Google Shape;102;p1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9" name="Google Shape;109;p1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7" name="Google Shape;117;p1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2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4" name="Google Shape;124;p1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1" name="Google Shape;131;p1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6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8" name="Google Shape;138;p1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3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p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5" name="Google Shape;145;p1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2" name="Google Shape;152;p1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" name="Google Shape;32;p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6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p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8" name="Google Shape;158;p20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2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2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4" name="Google Shape;164;p2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8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p2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0" name="Google Shape;170;p2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4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p2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6" name="Google Shape;176;p2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0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2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2" name="Google Shape;182;p2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6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p2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8" name="Google Shape;188;p2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2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p2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4" name="Google Shape;194;p2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8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p2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0" name="Google Shape;200;p2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4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Google Shape;205;p2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6" name="Google Shape;206;p2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0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Google Shape;211;p2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2" name="Google Shape;212;p2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9" name="Google Shape;39;p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6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p3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8" name="Google Shape;218;p30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2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p3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4" name="Google Shape;224;p3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8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p3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0" name="Google Shape;230;p3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4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Google Shape;235;p3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6" name="Google Shape;236;p3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0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Google Shape;241;p3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2" name="Google Shape;242;p3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6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p3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8" name="Google Shape;248;p3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2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Google Shape;253;p3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4" name="Google Shape;254;p3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8" name="Shape 2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Google Shape;259;p3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0" name="Google Shape;260;p3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4" name="Shape 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Google Shape;265;p3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6" name="Google Shape;266;p3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0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Google Shape;271;p3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2" name="Google Shape;272;p3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6" name="Google Shape;46;p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6" name="Shape 2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" name="Google Shape;277;p4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8" name="Google Shape;278;p40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2" name="Shape 2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" name="Google Shape;283;p4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4" name="Google Shape;284;p4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8" name="Shape 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Google Shape;289;p4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0" name="Google Shape;290;p4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4" name="Shape 2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" name="Google Shape;295;p4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6" name="Google Shape;296;p4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0" name="Shape 3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" name="Google Shape;301;p4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02" name="Google Shape;302;p4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6" name="Shape 3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" name="Google Shape;307;p4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08" name="Google Shape;308;p4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2" name="Shape 3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" name="Google Shape;313;p4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14" name="Google Shape;314;p4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8" name="Shape 3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" name="Google Shape;319;p4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0" name="Google Shape;320;p4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4" name="Shape 3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5" name="Google Shape;325;p4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6" name="Google Shape;326;p4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0" name="Shape 3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" name="Google Shape;331;p4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32" name="Google Shape;332;p4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3" name="Google Shape;53;p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6" name="Shape 3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" name="Google Shape;337;p5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38" name="Google Shape;338;p50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2" name="Shape 3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3" name="Google Shape;343;p5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44" name="Google Shape;344;p5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8" name="Shape 3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" name="Google Shape;349;p5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50" name="Google Shape;350;p5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4" name="Shape 3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p5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56" name="Google Shape;356;p5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0" name="Google Shape;60;p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7" name="Google Shape;67;p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4" name="Google Shape;74;p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9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1" name="Google Shape;81;p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layout with centered title and subtitle placeholders" type="title">
  <p:cSld name="TITLE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2"/>
          <p:cNvSpPr txBox="1"/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" name="Google Shape;13;p2"/>
          <p:cNvSpPr txBox="1"/>
          <p:nvPr>
            <p:ph idx="1" type="subTitle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lvl="1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lvl="2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lvl="3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lvl="4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lvl="5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6pPr>
            <a:lvl7pPr lvl="6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7pPr>
            <a:lvl8pPr lvl="7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8pPr>
            <a:lvl9pPr lvl="8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9pPr>
          </a:lstStyle>
          <a:p/>
        </p:txBody>
      </p:sp>
      <p:sp>
        <p:nvSpPr>
          <p:cNvPr id="14" name="Google Shape;14;p2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" name="Google Shape;15;p2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" name="Google Shape;16;p2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ext" type="tx">
  <p:cSld name="TITLE_AND_BODY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3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3"/>
          <p:cNvSpPr txBox="1"/>
          <p:nvPr>
            <p:ph idx="1" type="body"/>
          </p:nvPr>
        </p:nvSpPr>
        <p:spPr>
          <a:xfrm>
            <a:off x="457200" y="1600200"/>
            <a:ext cx="8229600" cy="45259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9pPr>
          </a:lstStyle>
          <a:p/>
        </p:txBody>
      </p:sp>
      <p:sp>
        <p:nvSpPr>
          <p:cNvPr id="20" name="Google Shape;20;p3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" name="Google Shape;21;p3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" name="Google Shape;22;p3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457200" y="1600200"/>
            <a:ext cx="8229600" cy="45259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31800" lvl="0" marL="457200" marR="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406400" lvl="1" marL="914400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81000" lvl="2" marL="137160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55600" lvl="3" marL="18288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55600" lvl="4" marL="22860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55600" lvl="5" marL="27432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55600" lvl="6" marL="32004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55600" lvl="7" marL="36576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55600" lvl="8" marL="41148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9" name="Google Shape;9;p1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0" name="Google Shape;10;p1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>
              <a:solidFill>
                <a:srgbClr val="000000"/>
              </a:solidFill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jp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8.jp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0.jp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6.jp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8.jp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9.jp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7.jp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2.jp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14.jp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21.jp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19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4.jp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15.jp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29.jp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24.jp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25.jpg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20.jpg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22.jpg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28.jpg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7.xml"/><Relationship Id="rId3" Type="http://schemas.openxmlformats.org/officeDocument/2006/relationships/image" Target="../media/image32.jpg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8.xml"/><Relationship Id="rId3" Type="http://schemas.openxmlformats.org/officeDocument/2006/relationships/image" Target="../media/image37.jpg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9.xml"/><Relationship Id="rId3" Type="http://schemas.openxmlformats.org/officeDocument/2006/relationships/image" Target="../media/image40.jp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3.jpg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0.xml"/><Relationship Id="rId3" Type="http://schemas.openxmlformats.org/officeDocument/2006/relationships/image" Target="../media/image33.jpg"/></Relationships>
</file>

<file path=ppt/slides/_rels/slide3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1.xml"/><Relationship Id="rId3" Type="http://schemas.openxmlformats.org/officeDocument/2006/relationships/image" Target="../media/image36.jpg"/></Relationships>
</file>

<file path=ppt/slides/_rels/slide3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2.xml"/><Relationship Id="rId3" Type="http://schemas.openxmlformats.org/officeDocument/2006/relationships/image" Target="../media/image35.jpg"/></Relationships>
</file>

<file path=ppt/slides/_rels/slide3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3.xml"/><Relationship Id="rId3" Type="http://schemas.openxmlformats.org/officeDocument/2006/relationships/image" Target="../media/image27.jpg"/></Relationships>
</file>

<file path=ppt/slides/_rels/slide3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4.xml"/><Relationship Id="rId3" Type="http://schemas.openxmlformats.org/officeDocument/2006/relationships/image" Target="../media/image23.jpg"/></Relationships>
</file>

<file path=ppt/slides/_rels/slide3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5.xml"/><Relationship Id="rId3" Type="http://schemas.openxmlformats.org/officeDocument/2006/relationships/image" Target="../media/image31.jpg"/></Relationships>
</file>

<file path=ppt/slides/_rels/slide3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6.xml"/><Relationship Id="rId3" Type="http://schemas.openxmlformats.org/officeDocument/2006/relationships/image" Target="../media/image30.jpg"/></Relationships>
</file>

<file path=ppt/slides/_rels/slide3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7.xml"/><Relationship Id="rId3" Type="http://schemas.openxmlformats.org/officeDocument/2006/relationships/image" Target="../media/image26.jpg"/></Relationships>
</file>

<file path=ppt/slides/_rels/slide3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8.xml"/><Relationship Id="rId3" Type="http://schemas.openxmlformats.org/officeDocument/2006/relationships/image" Target="../media/image38.jpg"/></Relationships>
</file>

<file path=ppt/slides/_rels/slide3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9.xml"/><Relationship Id="rId3" Type="http://schemas.openxmlformats.org/officeDocument/2006/relationships/image" Target="../media/image34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5.jpg"/></Relationships>
</file>

<file path=ppt/slides/_rels/slide4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0.xml"/><Relationship Id="rId3" Type="http://schemas.openxmlformats.org/officeDocument/2006/relationships/image" Target="../media/image41.jpg"/></Relationships>
</file>

<file path=ppt/slides/_rels/slide4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1.xml"/><Relationship Id="rId3" Type="http://schemas.openxmlformats.org/officeDocument/2006/relationships/image" Target="../media/image45.jpg"/></Relationships>
</file>

<file path=ppt/slides/_rels/slide4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2.xml"/><Relationship Id="rId3" Type="http://schemas.openxmlformats.org/officeDocument/2006/relationships/image" Target="../media/image39.jpg"/></Relationships>
</file>

<file path=ppt/slides/_rels/slide4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3.xml"/><Relationship Id="rId3" Type="http://schemas.openxmlformats.org/officeDocument/2006/relationships/image" Target="../media/image43.jpg"/></Relationships>
</file>

<file path=ppt/slides/_rels/slide4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4.xml"/><Relationship Id="rId3" Type="http://schemas.openxmlformats.org/officeDocument/2006/relationships/image" Target="../media/image42.jpg"/></Relationships>
</file>

<file path=ppt/slides/_rels/slide4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5.xml"/><Relationship Id="rId3" Type="http://schemas.openxmlformats.org/officeDocument/2006/relationships/image" Target="../media/image50.jpg"/></Relationships>
</file>

<file path=ppt/slides/_rels/slide4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6.xml"/><Relationship Id="rId3" Type="http://schemas.openxmlformats.org/officeDocument/2006/relationships/image" Target="../media/image51.jpg"/></Relationships>
</file>

<file path=ppt/slides/_rels/slide4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7.xml"/><Relationship Id="rId3" Type="http://schemas.openxmlformats.org/officeDocument/2006/relationships/image" Target="../media/image48.jpg"/></Relationships>
</file>

<file path=ppt/slides/_rels/slide4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8.xml"/><Relationship Id="rId3" Type="http://schemas.openxmlformats.org/officeDocument/2006/relationships/image" Target="../media/image49.jpg"/></Relationships>
</file>

<file path=ppt/slides/_rels/slide4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9.xml"/><Relationship Id="rId3" Type="http://schemas.openxmlformats.org/officeDocument/2006/relationships/image" Target="../media/image46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3.jpg"/></Relationships>
</file>

<file path=ppt/slides/_rels/slide5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0.xml"/><Relationship Id="rId3" Type="http://schemas.openxmlformats.org/officeDocument/2006/relationships/image" Target="../media/image44.jpg"/></Relationships>
</file>

<file path=ppt/slides/_rels/slide5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1.xml"/><Relationship Id="rId3" Type="http://schemas.openxmlformats.org/officeDocument/2006/relationships/image" Target="../media/image52.jpg"/></Relationships>
</file>

<file path=ppt/slides/_rels/slide5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2.xml"/><Relationship Id="rId3" Type="http://schemas.openxmlformats.org/officeDocument/2006/relationships/image" Target="../media/image47.jpg"/></Relationships>
</file>

<file path=ppt/slides/_rels/slide5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3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1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2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7.jp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6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6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4"/>
          <p:cNvSpPr txBox="1"/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4400" u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" name="Google Shape;28;p4"/>
          <p:cNvSpPr txBox="1"/>
          <p:nvPr>
            <p:ph idx="1" type="subTitle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1397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t/>
            </a:r>
            <a:endParaRPr b="0" i="0" sz="32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9" name="Google Shape;29;p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581275" y="571500"/>
            <a:ext cx="3981450" cy="5715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13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</a:pPr>
            <a:r>
              <a:rPr b="0" i="0" lang="en-US" sz="28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Jamie ( 5 ) &amp; Tony Maynard ( 5 months)</a:t>
            </a:r>
            <a:br>
              <a:rPr b="0" i="0" lang="en-US" sz="40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</a:br>
            <a:endParaRPr/>
          </a:p>
        </p:txBody>
      </p:sp>
      <p:sp>
        <p:nvSpPr>
          <p:cNvPr id="91" name="Google Shape;91;p13"/>
          <p:cNvSpPr txBox="1"/>
          <p:nvPr>
            <p:ph idx="1" type="body"/>
          </p:nvPr>
        </p:nvSpPr>
        <p:spPr>
          <a:xfrm>
            <a:off x="457200" y="1600200"/>
            <a:ext cx="8229600" cy="45259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1397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t/>
            </a:r>
            <a:endParaRPr b="0" i="0" sz="32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92" name="Google Shape;92;p1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971800" y="2133600"/>
            <a:ext cx="3162300" cy="36290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14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Arial"/>
              <a:buNone/>
            </a:pPr>
            <a:r>
              <a:rPr b="0" i="0" lang="en-US" sz="44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Maynard Boys (Nov-1989)</a:t>
            </a:r>
            <a:endParaRPr/>
          </a:p>
        </p:txBody>
      </p:sp>
      <p:sp>
        <p:nvSpPr>
          <p:cNvPr id="98" name="Google Shape;98;p14"/>
          <p:cNvSpPr txBox="1"/>
          <p:nvPr>
            <p:ph idx="1" type="body"/>
          </p:nvPr>
        </p:nvSpPr>
        <p:spPr>
          <a:xfrm>
            <a:off x="457200" y="1600200"/>
            <a:ext cx="8229600" cy="45259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1397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t/>
            </a:r>
            <a:endParaRPr b="0" i="0" sz="32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99" name="Google Shape;99;p1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528887" y="1695450"/>
            <a:ext cx="4086225" cy="3467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15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</a:pPr>
            <a:r>
              <a:rPr b="0" i="0" lang="en-US" sz="28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Mark, Joann, Herbie, JJ (Feb. 1990)</a:t>
            </a:r>
            <a:endParaRPr/>
          </a:p>
        </p:txBody>
      </p:sp>
      <p:sp>
        <p:nvSpPr>
          <p:cNvPr id="105" name="Google Shape;105;p15"/>
          <p:cNvSpPr txBox="1"/>
          <p:nvPr>
            <p:ph idx="1" type="body"/>
          </p:nvPr>
        </p:nvSpPr>
        <p:spPr>
          <a:xfrm>
            <a:off x="457200" y="1600200"/>
            <a:ext cx="8229600" cy="45259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1397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t/>
            </a:r>
            <a:endParaRPr b="0" i="0" sz="32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06" name="Google Shape;106;p1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800350" y="1481137"/>
            <a:ext cx="3543300" cy="38957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16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Arial"/>
              <a:buNone/>
            </a:pPr>
            <a:r>
              <a:rPr b="0" i="0" lang="en-US" sz="44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Bill &amp; Harriett ( 1978)</a:t>
            </a:r>
            <a:endParaRPr/>
          </a:p>
        </p:txBody>
      </p:sp>
      <p:sp>
        <p:nvSpPr>
          <p:cNvPr id="112" name="Google Shape;112;p16"/>
          <p:cNvSpPr txBox="1"/>
          <p:nvPr>
            <p:ph idx="1" type="body"/>
          </p:nvPr>
        </p:nvSpPr>
        <p:spPr>
          <a:xfrm>
            <a:off x="457200" y="1600200"/>
            <a:ext cx="8229600" cy="45259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1397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t/>
            </a:r>
            <a:endParaRPr b="0" i="0" sz="32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13" name="Google Shape;113;p1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881312" y="1719262"/>
            <a:ext cx="3381375" cy="3419475"/>
          </a:xfrm>
          <a:prstGeom prst="rect">
            <a:avLst/>
          </a:prstGeom>
          <a:noFill/>
          <a:ln>
            <a:noFill/>
          </a:ln>
        </p:spPr>
      </p:pic>
      <p:sp>
        <p:nvSpPr>
          <p:cNvPr id="114" name="Google Shape;114;p16"/>
          <p:cNvSpPr txBox="1"/>
          <p:nvPr/>
        </p:nvSpPr>
        <p:spPr>
          <a:xfrm>
            <a:off x="1143000" y="6172200"/>
            <a:ext cx="2762250" cy="36671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Dress Mom was buried in</a:t>
            </a:r>
            <a:endParaRPr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17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Arial"/>
              <a:buNone/>
            </a:pPr>
            <a:r>
              <a:rPr b="0" i="0" lang="en-US" sz="24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Charles (45), John (58) Carl (48) Tossie (56)</a:t>
            </a:r>
            <a:br>
              <a:rPr b="0" i="0" lang="en-US" sz="24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en-US" sz="24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Harriett (52) Lucille (54) Elizabeth (60) Dorthy (49)</a:t>
            </a:r>
            <a:endParaRPr/>
          </a:p>
        </p:txBody>
      </p:sp>
      <p:sp>
        <p:nvSpPr>
          <p:cNvPr id="120" name="Google Shape;120;p17"/>
          <p:cNvSpPr txBox="1"/>
          <p:nvPr>
            <p:ph idx="1" type="body"/>
          </p:nvPr>
        </p:nvSpPr>
        <p:spPr>
          <a:xfrm>
            <a:off x="457200" y="1600200"/>
            <a:ext cx="8229600" cy="45259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1397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t/>
            </a:r>
            <a:endParaRPr b="0" i="0" sz="32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21" name="Google Shape;121;p1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71600" y="1676400"/>
            <a:ext cx="6381750" cy="4648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18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Font typeface="Arial"/>
              <a:buNone/>
            </a:pPr>
            <a:r>
              <a:rPr b="0" i="0" lang="en-US" sz="32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Betty &amp; Donald Castle</a:t>
            </a:r>
            <a:br>
              <a:rPr b="0" i="0" lang="en-US" sz="32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en-US" sz="32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( Donnie, Gary, Art &amp; Darryll )</a:t>
            </a:r>
            <a:endParaRPr/>
          </a:p>
        </p:txBody>
      </p:sp>
      <p:sp>
        <p:nvSpPr>
          <p:cNvPr id="127" name="Google Shape;127;p18"/>
          <p:cNvSpPr txBox="1"/>
          <p:nvPr>
            <p:ph idx="1" type="body"/>
          </p:nvPr>
        </p:nvSpPr>
        <p:spPr>
          <a:xfrm>
            <a:off x="457200" y="1600200"/>
            <a:ext cx="8229600" cy="45259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1397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t/>
            </a:r>
            <a:endParaRPr b="0" i="0" sz="32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28" name="Google Shape;128;p1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295400" y="1524000"/>
            <a:ext cx="6438900" cy="46577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32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19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</a:pPr>
            <a:r>
              <a:rPr b="0" i="0" lang="en-US" sz="28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Dock Jr. &amp; Dorthy Dove</a:t>
            </a:r>
            <a:endParaRPr/>
          </a:p>
        </p:txBody>
      </p:sp>
      <p:sp>
        <p:nvSpPr>
          <p:cNvPr id="134" name="Google Shape;134;p19"/>
          <p:cNvSpPr txBox="1"/>
          <p:nvPr>
            <p:ph idx="1" type="body"/>
          </p:nvPr>
        </p:nvSpPr>
        <p:spPr>
          <a:xfrm>
            <a:off x="457200" y="1600200"/>
            <a:ext cx="8229600" cy="45259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1397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t/>
            </a:r>
            <a:endParaRPr b="0" i="0" sz="32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35" name="Google Shape;135;p1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414712" y="1781175"/>
            <a:ext cx="2314575" cy="32956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20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000"/>
              <a:buFont typeface="Arial"/>
              <a:buNone/>
            </a:pPr>
            <a:r>
              <a:rPr b="0" i="0" lang="en-US" sz="40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Mary Lou ( 1969- 14 years)</a:t>
            </a:r>
            <a:br>
              <a:rPr b="0" i="0" lang="en-US" sz="40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</a:br>
            <a:endParaRPr/>
          </a:p>
        </p:txBody>
      </p:sp>
      <p:sp>
        <p:nvSpPr>
          <p:cNvPr id="141" name="Google Shape;141;p20"/>
          <p:cNvSpPr txBox="1"/>
          <p:nvPr>
            <p:ph idx="1" type="body"/>
          </p:nvPr>
        </p:nvSpPr>
        <p:spPr>
          <a:xfrm>
            <a:off x="457200" y="1600200"/>
            <a:ext cx="8229600" cy="45259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1397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t/>
            </a:r>
            <a:endParaRPr b="0" i="0" sz="32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42" name="Google Shape;142;p2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095500" y="42862"/>
            <a:ext cx="4953000" cy="67722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46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21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Arial"/>
              <a:buNone/>
            </a:pPr>
            <a:r>
              <a:rPr b="0" i="0" lang="en-US" sz="44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Uncle Bill Sarven 1983</a:t>
            </a:r>
            <a:endParaRPr/>
          </a:p>
        </p:txBody>
      </p:sp>
      <p:sp>
        <p:nvSpPr>
          <p:cNvPr id="148" name="Google Shape;148;p21"/>
          <p:cNvSpPr txBox="1"/>
          <p:nvPr>
            <p:ph idx="1" type="body"/>
          </p:nvPr>
        </p:nvSpPr>
        <p:spPr>
          <a:xfrm>
            <a:off x="457200" y="1600200"/>
            <a:ext cx="8229600" cy="45259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1397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t/>
            </a:r>
            <a:endParaRPr b="0" i="0" sz="32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49" name="Google Shape;149;p2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409950" y="1790700"/>
            <a:ext cx="2324100" cy="3276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22"/>
          <p:cNvSpPr txBox="1"/>
          <p:nvPr>
            <p:ph type="title"/>
          </p:nvPr>
        </p:nvSpPr>
        <p:spPr>
          <a:xfrm>
            <a:off x="457200" y="274637"/>
            <a:ext cx="2057400" cy="544036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</a:pPr>
            <a:r>
              <a:rPr b="0" i="0" lang="en-US" sz="28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Elizabeth &amp; Harriet  July 1984</a:t>
            </a:r>
            <a:br>
              <a:rPr b="0" i="0" lang="en-US" sz="28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</a:br>
            <a:endParaRPr/>
          </a:p>
        </p:txBody>
      </p:sp>
      <p:pic>
        <p:nvPicPr>
          <p:cNvPr id="155" name="Google Shape;155;p2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733800" y="0"/>
            <a:ext cx="4467225" cy="66103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5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4400" u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" name="Google Shape;35;p5"/>
          <p:cNvSpPr txBox="1"/>
          <p:nvPr>
            <p:ph idx="1" type="body"/>
          </p:nvPr>
        </p:nvSpPr>
        <p:spPr>
          <a:xfrm>
            <a:off x="457200" y="1600200"/>
            <a:ext cx="8229600" cy="45259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1397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t/>
            </a:r>
            <a:endParaRPr b="0" i="0" sz="32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6" name="Google Shape;36;p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609850" y="566737"/>
            <a:ext cx="3924300" cy="57245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59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p23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Arial"/>
              <a:buNone/>
            </a:pPr>
            <a:r>
              <a:rPr b="0" i="0" lang="en-US" sz="24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John Dove &amp; Bill Sarven ( Nov 1983 )</a:t>
            </a:r>
            <a:endParaRPr/>
          </a:p>
        </p:txBody>
      </p:sp>
      <p:pic>
        <p:nvPicPr>
          <p:cNvPr id="161" name="Google Shape;161;p2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233612" y="1738312"/>
            <a:ext cx="4676775" cy="33813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65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p24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</a:pPr>
            <a:r>
              <a:rPr b="0" i="0" lang="en-US" sz="28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Jerry, Mark, Bobbie July-1984</a:t>
            </a:r>
            <a:endParaRPr/>
          </a:p>
        </p:txBody>
      </p:sp>
      <p:pic>
        <p:nvPicPr>
          <p:cNvPr id="167" name="Google Shape;167;p2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362200" y="1981200"/>
            <a:ext cx="4695825" cy="34194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7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p25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Font typeface="Arial"/>
              <a:buNone/>
            </a:pPr>
            <a:r>
              <a:rPr b="0" i="0" lang="en-US" sz="32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Mrs. Mabel Dove - 1974</a:t>
            </a:r>
            <a:endParaRPr/>
          </a:p>
        </p:txBody>
      </p:sp>
      <p:pic>
        <p:nvPicPr>
          <p:cNvPr id="173" name="Google Shape;173;p2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924175" y="1733550"/>
            <a:ext cx="3295650" cy="33909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77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p26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Arial"/>
              <a:buNone/>
            </a:pPr>
            <a:r>
              <a:rPr b="0" i="0" lang="en-US" sz="44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Bill Harriet &amp; Mary Lou 1991</a:t>
            </a:r>
            <a:endParaRPr/>
          </a:p>
        </p:txBody>
      </p:sp>
      <p:pic>
        <p:nvPicPr>
          <p:cNvPr id="179" name="Google Shape;179;p2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657350" y="1428750"/>
            <a:ext cx="5829300" cy="4000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83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p27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Font typeface="Arial"/>
              <a:buNone/>
            </a:pPr>
            <a:r>
              <a:rPr b="0" i="0" lang="en-US" sz="32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Bill &amp; Harrietts Hog</a:t>
            </a:r>
            <a:endParaRPr/>
          </a:p>
        </p:txBody>
      </p:sp>
      <p:pic>
        <p:nvPicPr>
          <p:cNvPr id="185" name="Google Shape;185;p2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600325" y="2376487"/>
            <a:ext cx="3943350" cy="21050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89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p28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Font typeface="Arial"/>
              <a:buNone/>
            </a:pPr>
            <a:r>
              <a:rPr b="0" i="0" lang="en-US" sz="32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July 1984</a:t>
            </a:r>
            <a:endParaRPr/>
          </a:p>
        </p:txBody>
      </p:sp>
      <p:pic>
        <p:nvPicPr>
          <p:cNvPr id="191" name="Google Shape;191;p2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157412" y="1690687"/>
            <a:ext cx="4829175" cy="34766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95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p29"/>
          <p:cNvSpPr txBox="1"/>
          <p:nvPr>
            <p:ph type="title"/>
          </p:nvPr>
        </p:nvSpPr>
        <p:spPr>
          <a:xfrm>
            <a:off x="457200" y="274637"/>
            <a:ext cx="8229600" cy="140176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</a:pPr>
            <a:r>
              <a:rPr b="0" i="0" lang="en-US" sz="28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Arnold Jr., Charlie Dove &amp; Edmon Staggs Back-Bill Sarven  (July 1984)</a:t>
            </a:r>
            <a:endParaRPr/>
          </a:p>
        </p:txBody>
      </p:sp>
      <p:pic>
        <p:nvPicPr>
          <p:cNvPr id="197" name="Google Shape;197;p2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057400" y="2209800"/>
            <a:ext cx="4781550" cy="34099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0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Google Shape;202;p30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Arial"/>
              <a:buNone/>
            </a:pPr>
            <a:r>
              <a:rPr b="0" i="0" lang="en-US" sz="24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Herbie climbing porch, Mark &amp; Libby (Dove Reunion July </a:t>
            </a:r>
            <a:br>
              <a:rPr b="0" i="0" lang="en-US" sz="24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en-US" sz="24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1984)</a:t>
            </a:r>
            <a:endParaRPr/>
          </a:p>
        </p:txBody>
      </p:sp>
      <p:pic>
        <p:nvPicPr>
          <p:cNvPr id="203" name="Google Shape;203;p3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195512" y="1666875"/>
            <a:ext cx="4752975" cy="35242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07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p31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</a:pPr>
            <a:r>
              <a:rPr b="0" i="0" lang="en-US" sz="28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Debbie, Gary Castle, John Maynard ( July 1984 )</a:t>
            </a:r>
            <a:endParaRPr/>
          </a:p>
        </p:txBody>
      </p:sp>
      <p:pic>
        <p:nvPicPr>
          <p:cNvPr id="209" name="Google Shape;209;p3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185987" y="1719262"/>
            <a:ext cx="4772025" cy="34194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13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Google Shape;214;p32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</a:pPr>
            <a:r>
              <a:rPr b="0" i="0" lang="en-US" sz="28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Elizabeth, Joann &amp; Herbie, Arnie &amp; Arnold Carl Dove ( Dove Reunion July 1984)</a:t>
            </a:r>
            <a:endParaRPr/>
          </a:p>
        </p:txBody>
      </p:sp>
      <p:pic>
        <p:nvPicPr>
          <p:cNvPr id="215" name="Google Shape;215;p3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247900" y="1728787"/>
            <a:ext cx="4648200" cy="34004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40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6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Arial"/>
              <a:buNone/>
            </a:pPr>
            <a:r>
              <a:rPr b="0" i="0" lang="en-US" sz="44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Joh, Jane, Jennifer, Sam - 1990</a:t>
            </a:r>
            <a:endParaRPr/>
          </a:p>
        </p:txBody>
      </p:sp>
      <p:sp>
        <p:nvSpPr>
          <p:cNvPr id="42" name="Google Shape;42;p6"/>
          <p:cNvSpPr txBox="1"/>
          <p:nvPr>
            <p:ph idx="1" type="body"/>
          </p:nvPr>
        </p:nvSpPr>
        <p:spPr>
          <a:xfrm>
            <a:off x="457200" y="1600200"/>
            <a:ext cx="8229600" cy="45259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1397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t/>
            </a:r>
            <a:endParaRPr b="0" i="0" sz="32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3" name="Google Shape;43;p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800350" y="1695450"/>
            <a:ext cx="3543300" cy="3467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19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p33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None/>
            </a:pPr>
            <a:r>
              <a:rPr b="0" i="0" lang="en-US" sz="20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Mary Lou Sarven &amp; Gary Ray Castle (1962)</a:t>
            </a:r>
            <a:br>
              <a:rPr b="0" i="0" lang="en-US" sz="20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en-US" sz="20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Both are seven years old..Mary Lou is two months older…</a:t>
            </a:r>
            <a:endParaRPr/>
          </a:p>
        </p:txBody>
      </p:sp>
      <p:pic>
        <p:nvPicPr>
          <p:cNvPr id="221" name="Google Shape;221;p3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057525" y="1785937"/>
            <a:ext cx="3028950" cy="32861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25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p34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Font typeface="Arial"/>
              <a:buNone/>
            </a:pPr>
            <a:r>
              <a:rPr b="0" i="0" lang="en-US" sz="32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Jerry David &amp; John Allen Maynard 1983</a:t>
            </a:r>
            <a:endParaRPr/>
          </a:p>
        </p:txBody>
      </p:sp>
      <p:pic>
        <p:nvPicPr>
          <p:cNvPr id="227" name="Google Shape;227;p3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71600" y="1981200"/>
            <a:ext cx="6372225" cy="42767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3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Google Shape;232;p35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Arial"/>
              <a:buNone/>
            </a:pPr>
            <a:r>
              <a:rPr b="0" i="0" lang="en-US" sz="24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Mark, John, Arnold</a:t>
            </a:r>
            <a:br>
              <a:rPr b="0" i="0" lang="en-US" sz="24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en-US" sz="24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Libby, Elizabeth and Frankie</a:t>
            </a:r>
            <a:br>
              <a:rPr b="0" i="0" lang="en-US" sz="24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en-US" sz="24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July 7, 1984</a:t>
            </a:r>
            <a:endParaRPr/>
          </a:p>
        </p:txBody>
      </p:sp>
      <p:pic>
        <p:nvPicPr>
          <p:cNvPr id="233" name="Google Shape;233;p3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524000" y="2209800"/>
            <a:ext cx="6381750" cy="42386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37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Google Shape;238;p36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Font typeface="Arial"/>
              <a:buNone/>
            </a:pPr>
            <a:r>
              <a:rPr b="0" i="0" lang="en-US" sz="32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Dottie &amp; Ray Keeton (March 1979)</a:t>
            </a:r>
            <a:endParaRPr/>
          </a:p>
        </p:txBody>
      </p:sp>
      <p:pic>
        <p:nvPicPr>
          <p:cNvPr id="239" name="Google Shape;239;p3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276600" y="2667000"/>
            <a:ext cx="2352675" cy="33051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43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Google Shape;244;p37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Font typeface="Arial"/>
              <a:buNone/>
            </a:pPr>
            <a:r>
              <a:rPr b="0" i="0" lang="en-US" sz="32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Elizabeth, Harriett and Dorthy ( April 1979 )</a:t>
            </a:r>
            <a:endParaRPr/>
          </a:p>
        </p:txBody>
      </p:sp>
      <p:pic>
        <p:nvPicPr>
          <p:cNvPr id="245" name="Google Shape;245;p3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952750" y="2276475"/>
            <a:ext cx="3238500" cy="23050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49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Google Shape;250;p38"/>
          <p:cNvSpPr txBox="1"/>
          <p:nvPr>
            <p:ph type="title"/>
          </p:nvPr>
        </p:nvSpPr>
        <p:spPr>
          <a:xfrm>
            <a:off x="457200" y="274637"/>
            <a:ext cx="8382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4400" u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51" name="Google Shape;251;p3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181600" y="276225"/>
            <a:ext cx="2781300" cy="65817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55" name="Shape 2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" name="Google Shape;256;p39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None/>
            </a:pPr>
            <a:r>
              <a:rPr b="0" i="0" lang="en-US" sz="20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Bill Sarven *&amp; “Duddle” Maynard being baptized in May 1949 by Rev. Curry &amp; Arnold Maynard</a:t>
            </a:r>
            <a:br>
              <a:rPr b="0" i="0" lang="en-US" sz="20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</a:br>
            <a:endParaRPr/>
          </a:p>
        </p:txBody>
      </p:sp>
      <p:pic>
        <p:nvPicPr>
          <p:cNvPr id="257" name="Google Shape;257;p3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667000" y="914400"/>
            <a:ext cx="5105400" cy="5638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6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Google Shape;262;p40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4400" u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63" name="Google Shape;263;p4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191000" y="1295400"/>
            <a:ext cx="2894012" cy="45529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67" name="Shape 2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Google Shape;268;p41"/>
          <p:cNvSpPr txBox="1"/>
          <p:nvPr>
            <p:ph type="title"/>
          </p:nvPr>
        </p:nvSpPr>
        <p:spPr>
          <a:xfrm>
            <a:off x="533400" y="1905000"/>
            <a:ext cx="2362200" cy="292576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Font typeface="Arial"/>
              <a:buNone/>
            </a:pPr>
            <a:r>
              <a:rPr b="0" i="0" lang="en-US" sz="32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Bill &amp; Harriett Sarven 20</a:t>
            </a:r>
            <a:r>
              <a:rPr b="0" baseline="30000" i="0" lang="en-US" sz="32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th</a:t>
            </a:r>
            <a:r>
              <a:rPr b="0" i="0" lang="en-US" sz="32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 Anniversart</a:t>
            </a:r>
            <a:br>
              <a:rPr b="0" i="0" lang="en-US" sz="32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en-US" sz="32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1970</a:t>
            </a:r>
            <a:endParaRPr/>
          </a:p>
        </p:txBody>
      </p:sp>
      <p:pic>
        <p:nvPicPr>
          <p:cNvPr id="269" name="Google Shape;269;p4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886200" y="228600"/>
            <a:ext cx="4667250" cy="6362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73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Google Shape;274;p42"/>
          <p:cNvSpPr txBox="1"/>
          <p:nvPr>
            <p:ph type="title"/>
          </p:nvPr>
        </p:nvSpPr>
        <p:spPr>
          <a:xfrm>
            <a:off x="457200" y="274637"/>
            <a:ext cx="2438400" cy="391636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000"/>
              <a:buFont typeface="Arial"/>
              <a:buNone/>
            </a:pPr>
            <a:r>
              <a:rPr b="0" i="0" lang="en-US" sz="40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Dock Dove July 1954</a:t>
            </a:r>
            <a:br>
              <a:rPr b="0" i="0" lang="en-US" sz="40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en-US" sz="40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( Dec. 27,1896 )</a:t>
            </a:r>
            <a:endParaRPr/>
          </a:p>
        </p:txBody>
      </p:sp>
      <p:pic>
        <p:nvPicPr>
          <p:cNvPr id="275" name="Google Shape;275;p4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657600" y="304800"/>
            <a:ext cx="4629150" cy="61245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47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7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Arial"/>
              <a:buNone/>
            </a:pPr>
            <a:r>
              <a:rPr b="0" i="0" lang="en-US" sz="44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Aunt Harriet &amp; John 1990</a:t>
            </a:r>
            <a:endParaRPr/>
          </a:p>
        </p:txBody>
      </p:sp>
      <p:sp>
        <p:nvSpPr>
          <p:cNvPr id="49" name="Google Shape;49;p7"/>
          <p:cNvSpPr txBox="1"/>
          <p:nvPr>
            <p:ph idx="1" type="body"/>
          </p:nvPr>
        </p:nvSpPr>
        <p:spPr>
          <a:xfrm>
            <a:off x="457200" y="1600200"/>
            <a:ext cx="8229600" cy="45259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1397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t/>
            </a:r>
            <a:endParaRPr b="0" i="0" sz="32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0" name="Google Shape;50;p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433637" y="1724025"/>
            <a:ext cx="4276725" cy="34099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79" name="Shape 2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Google Shape;280;p43"/>
          <p:cNvSpPr txBox="1"/>
          <p:nvPr>
            <p:ph type="title"/>
          </p:nvPr>
        </p:nvSpPr>
        <p:spPr>
          <a:xfrm>
            <a:off x="457200" y="274637"/>
            <a:ext cx="2209800" cy="376396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Arial"/>
              <a:buNone/>
            </a:pPr>
            <a:r>
              <a:rPr b="0" i="0" lang="en-US" sz="24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Mabel Dove July 1954 ( March 21, 1901)</a:t>
            </a:r>
            <a:endParaRPr/>
          </a:p>
        </p:txBody>
      </p:sp>
      <p:pic>
        <p:nvPicPr>
          <p:cNvPr id="281" name="Google Shape;281;p4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429000" y="228600"/>
            <a:ext cx="4648200" cy="6362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85" name="Shape 2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Google Shape;286;p44"/>
          <p:cNvSpPr txBox="1"/>
          <p:nvPr>
            <p:ph type="title"/>
          </p:nvPr>
        </p:nvSpPr>
        <p:spPr>
          <a:xfrm>
            <a:off x="609600" y="762000"/>
            <a:ext cx="1981200" cy="345916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Arial"/>
              <a:buNone/>
            </a:pPr>
            <a:r>
              <a:rPr b="0" i="0" lang="en-US" sz="44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Dock &amp; Mabel ( 1954)</a:t>
            </a:r>
            <a:endParaRPr/>
          </a:p>
        </p:txBody>
      </p:sp>
      <p:pic>
        <p:nvPicPr>
          <p:cNvPr id="287" name="Google Shape;287;p4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505200" y="228600"/>
            <a:ext cx="4648200" cy="6362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91" name="Shape 2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" name="Google Shape;292;p45"/>
          <p:cNvSpPr txBox="1"/>
          <p:nvPr>
            <p:ph type="title"/>
          </p:nvPr>
        </p:nvSpPr>
        <p:spPr>
          <a:xfrm>
            <a:off x="685800" y="1676400"/>
            <a:ext cx="2133600" cy="262096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</a:pPr>
            <a:r>
              <a:rPr b="0" i="0" lang="en-US" sz="28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Betty Jo – 4years old</a:t>
            </a:r>
            <a:br>
              <a:rPr b="0" i="0" lang="en-US" sz="28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en-US" sz="28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Dottie Dove 3years old</a:t>
            </a:r>
            <a:endParaRPr/>
          </a:p>
        </p:txBody>
      </p:sp>
      <p:pic>
        <p:nvPicPr>
          <p:cNvPr id="293" name="Google Shape;293;p4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810000" y="304800"/>
            <a:ext cx="4648200" cy="63722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97" name="Shape 2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" name="Google Shape;298;p46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</a:pPr>
            <a:r>
              <a:rPr b="0" i="0" lang="en-US" sz="28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Mabel Dove &amp;Betty Castle - 1973</a:t>
            </a:r>
            <a:endParaRPr/>
          </a:p>
        </p:txBody>
      </p:sp>
      <p:pic>
        <p:nvPicPr>
          <p:cNvPr id="299" name="Google Shape;299;p4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957512" y="1819275"/>
            <a:ext cx="3228975" cy="32194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303" name="Shape 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" name="Google Shape;304;p47"/>
          <p:cNvSpPr txBox="1"/>
          <p:nvPr>
            <p:ph type="title"/>
          </p:nvPr>
        </p:nvSpPr>
        <p:spPr>
          <a:xfrm>
            <a:off x="457200" y="274637"/>
            <a:ext cx="1676400" cy="391636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None/>
            </a:pPr>
            <a:r>
              <a:rPr b="0" i="0" lang="en-US" sz="20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Mabel Anderson Dove</a:t>
            </a:r>
            <a:br>
              <a:rPr b="0" i="0" lang="en-US" sz="20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</a:br>
            <a:br>
              <a:rPr b="0" i="0" lang="en-US" sz="20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en-US" sz="20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Charles Anderson</a:t>
            </a:r>
            <a:br>
              <a:rPr b="0" i="0" lang="en-US" sz="20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</a:br>
            <a:br>
              <a:rPr b="0" i="0" lang="en-US" sz="20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en-US" sz="20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Mary Anderson Bandy</a:t>
            </a:r>
            <a:endParaRPr/>
          </a:p>
        </p:txBody>
      </p:sp>
      <p:pic>
        <p:nvPicPr>
          <p:cNvPr id="305" name="Google Shape;305;p4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429000" y="228600"/>
            <a:ext cx="4905375" cy="64198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309" name="Shape 3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" name="Google Shape;310;p48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</a:pPr>
            <a:r>
              <a:rPr b="0" i="0" lang="en-US" sz="28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Bill, Harriet, Mary (June 1976)</a:t>
            </a:r>
            <a:br>
              <a:rPr b="0" i="0" lang="en-US" sz="28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en-US" sz="28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Mary 21, Bill 46, Harriett 44</a:t>
            </a:r>
            <a:endParaRPr/>
          </a:p>
        </p:txBody>
      </p:sp>
      <p:pic>
        <p:nvPicPr>
          <p:cNvPr id="311" name="Google Shape;311;p4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219200" y="1524000"/>
            <a:ext cx="6638925" cy="4648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315" name="Shape 3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" name="Google Shape;316;p49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Arial"/>
              <a:buNone/>
            </a:pPr>
            <a:r>
              <a:rPr b="0" i="0" lang="en-US" sz="24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Grandma Freeman ( Minnie Bowen Anderson Freeman) Elizabeth’s grandmother, Arnolds great grandmother</a:t>
            </a:r>
            <a:endParaRPr/>
          </a:p>
        </p:txBody>
      </p:sp>
      <p:pic>
        <p:nvPicPr>
          <p:cNvPr id="317" name="Google Shape;317;p4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424237" y="1909762"/>
            <a:ext cx="2295525" cy="30384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321" name="Shape 3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2" name="Google Shape;322;p50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</a:pPr>
            <a:r>
              <a:rPr b="0" i="0" lang="en-US" sz="28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Elizabeth and Carl Dove</a:t>
            </a:r>
            <a:br>
              <a:rPr b="0" i="0" lang="en-US" sz="28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</a:br>
            <a:endParaRPr/>
          </a:p>
        </p:txBody>
      </p:sp>
      <p:pic>
        <p:nvPicPr>
          <p:cNvPr id="323" name="Google Shape;323;p5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581400" y="1600200"/>
            <a:ext cx="2362200" cy="280511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327" name="Shape 3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" name="Google Shape;328;p51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</a:pPr>
            <a:r>
              <a:rPr b="0" i="0" lang="en-US" sz="28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Elizabeth, Frankie, Arnold Jr.</a:t>
            </a:r>
            <a:endParaRPr/>
          </a:p>
        </p:txBody>
      </p:sp>
      <p:pic>
        <p:nvPicPr>
          <p:cNvPr id="329" name="Google Shape;329;p5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038600" y="1600200"/>
            <a:ext cx="3876675" cy="4419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333" name="Shape 3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4" name="Google Shape;334;p52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</a:pPr>
            <a:r>
              <a:rPr b="0" i="0" lang="en-US" sz="28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Mamaw Dove &amp; Mary Lou  ( December 1955 )</a:t>
            </a:r>
            <a:endParaRPr/>
          </a:p>
        </p:txBody>
      </p:sp>
      <p:pic>
        <p:nvPicPr>
          <p:cNvPr id="335" name="Google Shape;335;p5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886075" y="1885950"/>
            <a:ext cx="3371850" cy="3086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8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Arial"/>
              <a:buNone/>
            </a:pPr>
            <a:r>
              <a:rPr b="0" i="0" lang="en-US" sz="44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Bill, Harriet, Mary Lou-1986</a:t>
            </a:r>
            <a:endParaRPr/>
          </a:p>
        </p:txBody>
      </p:sp>
      <p:sp>
        <p:nvSpPr>
          <p:cNvPr id="56" name="Google Shape;56;p8"/>
          <p:cNvSpPr txBox="1"/>
          <p:nvPr>
            <p:ph idx="1" type="body"/>
          </p:nvPr>
        </p:nvSpPr>
        <p:spPr>
          <a:xfrm>
            <a:off x="457200" y="1600200"/>
            <a:ext cx="8229600" cy="45259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1397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t/>
            </a:r>
            <a:endParaRPr b="0" i="0" sz="32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7" name="Google Shape;57;p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900362" y="1695450"/>
            <a:ext cx="3343275" cy="3467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339" name="Shape 3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0" name="Google Shape;340;p53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</a:pPr>
            <a:r>
              <a:rPr b="0" i="0" lang="en-US" sz="28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Arnold Jr.</a:t>
            </a:r>
            <a:endParaRPr/>
          </a:p>
        </p:txBody>
      </p:sp>
      <p:pic>
        <p:nvPicPr>
          <p:cNvPr id="341" name="Google Shape;341;p5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514725" y="2238375"/>
            <a:ext cx="2114550" cy="23812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345" name="Shape 3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6" name="Google Shape;346;p54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</a:pPr>
            <a:r>
              <a:rPr b="0" i="0" lang="en-US" sz="28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Elizabeth, Frankie, Arnold Jr, John, Barbara Lee</a:t>
            </a:r>
            <a:endParaRPr/>
          </a:p>
        </p:txBody>
      </p:sp>
      <p:pic>
        <p:nvPicPr>
          <p:cNvPr id="347" name="Google Shape;347;p5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314575" y="1985962"/>
            <a:ext cx="4514850" cy="28860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351" name="Shape 3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" name="Google Shape;352;p55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</a:pPr>
            <a:r>
              <a:rPr b="0" i="0" lang="en-US" sz="28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Doc Dove</a:t>
            </a:r>
            <a:endParaRPr/>
          </a:p>
        </p:txBody>
      </p:sp>
      <p:pic>
        <p:nvPicPr>
          <p:cNvPr id="353" name="Google Shape;353;p5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171700" y="1966912"/>
            <a:ext cx="4800600" cy="29241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357" name="Shape 3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" name="Google Shape;358;p56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4400" u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9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4400" u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3" name="Google Shape;63;p9"/>
          <p:cNvSpPr txBox="1"/>
          <p:nvPr>
            <p:ph idx="1" type="body"/>
          </p:nvPr>
        </p:nvSpPr>
        <p:spPr>
          <a:xfrm>
            <a:off x="457200" y="1600200"/>
            <a:ext cx="8229600" cy="45259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1397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t/>
            </a:r>
            <a:endParaRPr b="0" i="0" sz="32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4" name="Google Shape;64;p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947987" y="1752600"/>
            <a:ext cx="3248025" cy="3352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0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000"/>
              <a:buFont typeface="Arial"/>
              <a:buNone/>
            </a:pPr>
            <a:r>
              <a:rPr b="0" i="0" lang="en-US" sz="40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Harriett &amp; Bill, March 29, 1996</a:t>
            </a:r>
            <a:br>
              <a:rPr b="0" i="0" lang="en-US" sz="40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en-US" sz="40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64</a:t>
            </a:r>
            <a:r>
              <a:rPr b="0" baseline="30000" i="0" lang="en-US" sz="40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th</a:t>
            </a:r>
            <a:r>
              <a:rPr b="0" i="0" lang="en-US" sz="40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 Birthday</a:t>
            </a:r>
            <a:endParaRPr/>
          </a:p>
        </p:txBody>
      </p:sp>
      <p:sp>
        <p:nvSpPr>
          <p:cNvPr id="70" name="Google Shape;70;p10"/>
          <p:cNvSpPr txBox="1"/>
          <p:nvPr>
            <p:ph idx="1" type="body"/>
          </p:nvPr>
        </p:nvSpPr>
        <p:spPr>
          <a:xfrm>
            <a:off x="457200" y="1600200"/>
            <a:ext cx="8229600" cy="45259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1397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t/>
            </a:r>
            <a:endParaRPr b="0" i="0" sz="32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71" name="Google Shape;71;p1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690687" y="1481137"/>
            <a:ext cx="5762625" cy="38957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11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4400" u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7" name="Google Shape;77;p11"/>
          <p:cNvSpPr txBox="1"/>
          <p:nvPr>
            <p:ph idx="1" type="body"/>
          </p:nvPr>
        </p:nvSpPr>
        <p:spPr>
          <a:xfrm>
            <a:off x="457200" y="1600200"/>
            <a:ext cx="8229600" cy="45259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1397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t/>
            </a:r>
            <a:endParaRPr b="0" i="0" sz="32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78" name="Google Shape;78;p1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486025" y="1652587"/>
            <a:ext cx="4171950" cy="35528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12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4400" u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4" name="Google Shape;84;p12"/>
          <p:cNvSpPr txBox="1"/>
          <p:nvPr>
            <p:ph idx="1" type="body"/>
          </p:nvPr>
        </p:nvSpPr>
        <p:spPr>
          <a:xfrm>
            <a:off x="457200" y="1600200"/>
            <a:ext cx="8229600" cy="45259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1397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t/>
            </a:r>
            <a:endParaRPr b="0" i="0" sz="32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85" name="Google Shape;85;p1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219325" y="1733550"/>
            <a:ext cx="4705350" cy="33909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Default Design">
  <a:themeElements>
    <a:clrScheme name="Default Design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BBE0E3"/>
      </a:accent4>
      <a:accent5>
        <a:srgbClr val="333399"/>
      </a:accent5>
      <a:accent6>
        <a:srgbClr val="FFFFFF"/>
      </a:accent6>
      <a:hlink>
        <a:srgbClr val="009999"/>
      </a:hlink>
      <a:folHlink>
        <a:srgbClr val="99CC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