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" name="Google Shape;25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" name="Google Shape;31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" name="Google Shape;43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layout with centered title and subtitle placeholders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lvl="2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lvl="4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lvl="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lvl="6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lvl="7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lvl="8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1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0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9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7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4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0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2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7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6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8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5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9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8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/>
          <p:nvPr>
            <p:ph type="ctrTitle"/>
          </p:nvPr>
        </p:nvSpPr>
        <p:spPr>
          <a:xfrm>
            <a:off x="609600" y="53340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Mabel Dove ( Christmas 1970)</a:t>
            </a:r>
            <a:endParaRPr/>
          </a:p>
        </p:txBody>
      </p:sp>
      <p:pic>
        <p:nvPicPr>
          <p:cNvPr id="28" name="Google Shape;28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38600" y="3124200"/>
            <a:ext cx="3276600" cy="3171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2" name="Google Shape;82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33637" y="1838325"/>
            <a:ext cx="4276725" cy="3181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Junior, Missy, Frankie and Sarah Louise Dove 1987</a:t>
            </a:r>
            <a:endParaRPr/>
          </a:p>
        </p:txBody>
      </p:sp>
      <p:pic>
        <p:nvPicPr>
          <p:cNvPr id="88" name="Google Shape;88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52687" y="1833562"/>
            <a:ext cx="4238625" cy="3190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Arnold, Frankie, John, Bobbie, Mark, Jerry, Libby and Elizabeth </a:t>
            </a:r>
            <a:b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 Aug 9, 1980)</a:t>
            </a:r>
            <a:endParaRPr/>
          </a:p>
        </p:txBody>
      </p:sp>
      <p:pic>
        <p:nvPicPr>
          <p:cNvPr id="94" name="Google Shape;94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90800" y="2057400"/>
            <a:ext cx="3505200" cy="400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Elizabeth &amp; Mark Maynard (April 1988)</a:t>
            </a:r>
            <a:endParaRPr/>
          </a:p>
        </p:txBody>
      </p:sp>
      <p:pic>
        <p:nvPicPr>
          <p:cNvPr id="100" name="Google Shape;100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57412" y="1914525"/>
            <a:ext cx="4829175" cy="302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John Allen, Tossie Dove 1987</a:t>
            </a:r>
            <a:endParaRPr/>
          </a:p>
        </p:txBody>
      </p:sp>
      <p:pic>
        <p:nvPicPr>
          <p:cNvPr id="106" name="Google Shape;106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66987" y="1838325"/>
            <a:ext cx="4010025" cy="3181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Edmond, Lucille, John Jr &amp; Cherri Ann ( Oct 1976 )</a:t>
            </a:r>
            <a:endParaRPr/>
          </a:p>
        </p:txBody>
      </p:sp>
      <p:pic>
        <p:nvPicPr>
          <p:cNvPr id="112" name="Google Shape;112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14650" y="1843087"/>
            <a:ext cx="3314700" cy="3171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Harriett Louise Dove ( 6 months old ) 3/29/32</a:t>
            </a:r>
            <a:endParaRPr/>
          </a:p>
        </p:txBody>
      </p:sp>
      <p:pic>
        <p:nvPicPr>
          <p:cNvPr id="118" name="Google Shape;11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71800" y="2057400"/>
            <a:ext cx="3352800" cy="4657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Buddy Staggs</a:t>
            </a:r>
            <a:endParaRPr/>
          </a:p>
        </p:txBody>
      </p:sp>
      <p:pic>
        <p:nvPicPr>
          <p:cNvPr id="124" name="Google Shape;124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00362" y="1833562"/>
            <a:ext cx="3343275" cy="3190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Mark &amp; Joann ( Aug. 9, 1980 )</a:t>
            </a:r>
            <a:endParaRPr/>
          </a:p>
        </p:txBody>
      </p:sp>
      <p:pic>
        <p:nvPicPr>
          <p:cNvPr id="130" name="Google Shape;130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95600" y="1981200"/>
            <a:ext cx="3390900" cy="401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Frankie</a:t>
            </a:r>
            <a:endParaRPr/>
          </a:p>
        </p:txBody>
      </p:sp>
      <p:pic>
        <p:nvPicPr>
          <p:cNvPr id="136" name="Google Shape;136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05237" y="2462212"/>
            <a:ext cx="1533525" cy="1933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Mabel Dove 1975</a:t>
            </a:r>
            <a:endParaRPr/>
          </a:p>
        </p:txBody>
      </p:sp>
      <p:pic>
        <p:nvPicPr>
          <p:cNvPr id="34" name="Google Shape;3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09887" y="1833562"/>
            <a:ext cx="3324225" cy="3190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Charles, John, Carl, Allen</a:t>
            </a:r>
            <a:b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Harriett, Lucille, Elizabeth, Dorthy </a:t>
            </a:r>
            <a:b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July 1984</a:t>
            </a:r>
            <a:endParaRPr/>
          </a:p>
        </p:txBody>
      </p:sp>
      <p:pic>
        <p:nvPicPr>
          <p:cNvPr id="142" name="Google Shape;142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14562" y="1843087"/>
            <a:ext cx="4714875" cy="3171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Brenda Walker ( Tessa, Jeremy &amp; Joey )</a:t>
            </a:r>
            <a:endParaRPr/>
          </a:p>
        </p:txBody>
      </p:sp>
      <p:pic>
        <p:nvPicPr>
          <p:cNvPr id="148" name="Google Shape;148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57412" y="1919287"/>
            <a:ext cx="4829175" cy="3019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Brenda Walker &amp; Joann Maynard</a:t>
            </a:r>
            <a:endParaRPr/>
          </a:p>
        </p:txBody>
      </p:sp>
      <p:pic>
        <p:nvPicPr>
          <p:cNvPr id="154" name="Google Shape;15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00" y="1838325"/>
            <a:ext cx="4572000" cy="3181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May 1993</a:t>
            </a:r>
            <a:endParaRPr/>
          </a:p>
        </p:txBody>
      </p:sp>
      <p:pic>
        <p:nvPicPr>
          <p:cNvPr id="160" name="Google Shape;160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38462" y="1838325"/>
            <a:ext cx="3267075" cy="3181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6" name="Google Shape;166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90687" y="1585912"/>
            <a:ext cx="5762625" cy="3686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2" name="Google Shape;172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90687" y="1576387"/>
            <a:ext cx="5762625" cy="3705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8" name="Google Shape;178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90687" y="1576387"/>
            <a:ext cx="5762625" cy="3705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4" name="Google Shape;184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43075" y="1590675"/>
            <a:ext cx="5657850" cy="3676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3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Arnold Jr (7</a:t>
            </a:r>
            <a:r>
              <a:rPr b="0" baseline="3000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grade 1960-61) &amp; Frankie</a:t>
            </a:r>
            <a:endParaRPr/>
          </a:p>
        </p:txBody>
      </p:sp>
      <p:pic>
        <p:nvPicPr>
          <p:cNvPr id="196" name="Google Shape;196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28925" y="2433637"/>
            <a:ext cx="3486150" cy="1990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" name="Google Shape;4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5800" y="685800"/>
            <a:ext cx="6324600" cy="6543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Ray Keeton</a:t>
            </a:r>
            <a:endParaRPr/>
          </a:p>
        </p:txBody>
      </p:sp>
      <p:pic>
        <p:nvPicPr>
          <p:cNvPr id="202" name="Google Shape;202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33787" y="2224087"/>
            <a:ext cx="1876425" cy="2409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Buddy Seven Years Old</a:t>
            </a:r>
            <a:endParaRPr/>
          </a:p>
        </p:txBody>
      </p:sp>
      <p:pic>
        <p:nvPicPr>
          <p:cNvPr id="46" name="Google Shape;46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43225" y="1947862"/>
            <a:ext cx="3257550" cy="2962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Maynard ‘s</a:t>
            </a:r>
            <a:endParaRPr/>
          </a:p>
        </p:txBody>
      </p:sp>
      <p:pic>
        <p:nvPicPr>
          <p:cNvPr id="52" name="Google Shape;52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57462" y="1833562"/>
            <a:ext cx="4029075" cy="3190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Mabel Dove’s Grandchildren</a:t>
            </a:r>
            <a:endParaRPr/>
          </a:p>
        </p:txBody>
      </p:sp>
      <p:pic>
        <p:nvPicPr>
          <p:cNvPr id="58" name="Google Shape;58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24125" y="2266950"/>
            <a:ext cx="4095750" cy="232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Mamaw Dove’s Grandchildren</a:t>
            </a:r>
            <a:endParaRPr/>
          </a:p>
        </p:txBody>
      </p:sp>
      <p:pic>
        <p:nvPicPr>
          <p:cNvPr id="64" name="Google Shape;6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38425" y="2024062"/>
            <a:ext cx="3867150" cy="2809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Elizabeth - 1988</a:t>
            </a:r>
            <a:endParaRPr/>
          </a:p>
        </p:txBody>
      </p:sp>
      <p:pic>
        <p:nvPicPr>
          <p:cNvPr id="70" name="Google Shape;70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57412" y="1909762"/>
            <a:ext cx="4829175" cy="303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Lucille, Harriett, Elizabeth, Betty &amp; Dottie ( 2-6-1949 )</a:t>
            </a:r>
            <a:endParaRPr/>
          </a:p>
        </p:txBody>
      </p:sp>
      <p:pic>
        <p:nvPicPr>
          <p:cNvPr id="76" name="Google Shape;76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28925" y="1743075"/>
            <a:ext cx="3486150" cy="3371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efault Design">
  <a:themeElements>
    <a:clrScheme name="Default 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BBE0E3"/>
      </a:accent4>
      <a:accent5>
        <a:srgbClr val="333399"/>
      </a:accent5>
      <a:accent6>
        <a:srgbClr val="FFFFFF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