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" name="Google Shape;25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Google Shape;3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3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4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4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4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4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4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4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4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4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5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4" name="Google Shape;344;p5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5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p5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5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lvl="2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lvl="4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lvl="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lvl="6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lvl="7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lvl="8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5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9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2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1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3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7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8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0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4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4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2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0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9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8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3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6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5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0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48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4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4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36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9.jp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3.jp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50.jp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53.jp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38.jp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46.jp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51.jp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4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54.jp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47.jp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52.jp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49.jp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4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81275" y="571500"/>
            <a:ext cx="3981450" cy="571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Jamie ( 5 ) &amp; Tony Maynard ( 5 months)</a:t>
            </a:r>
            <a:b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91" name="Google Shape;91;p1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" name="Google Shape;92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71800" y="2133600"/>
            <a:ext cx="3162300" cy="362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Maynard Boys (Nov-1989)</a:t>
            </a:r>
            <a:endParaRPr/>
          </a:p>
        </p:txBody>
      </p:sp>
      <p:sp>
        <p:nvSpPr>
          <p:cNvPr id="98" name="Google Shape;98;p14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" name="Google Shape;9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28887" y="1695450"/>
            <a:ext cx="4086225" cy="346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Mark, Joann, Herbie, JJ (Feb. 1990)</a:t>
            </a:r>
            <a:endParaRPr/>
          </a:p>
        </p:txBody>
      </p:sp>
      <p:sp>
        <p:nvSpPr>
          <p:cNvPr id="105" name="Google Shape;105;p15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" name="Google Shape;10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00350" y="1481137"/>
            <a:ext cx="3543300" cy="389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Bill &amp; Harriett ( 1978)</a:t>
            </a:r>
            <a:endParaRPr/>
          </a:p>
        </p:txBody>
      </p:sp>
      <p:sp>
        <p:nvSpPr>
          <p:cNvPr id="112" name="Google Shape;112;p16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Google Shape;113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81312" y="1719262"/>
            <a:ext cx="3381375" cy="34194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6"/>
          <p:cNvSpPr txBox="1"/>
          <p:nvPr/>
        </p:nvSpPr>
        <p:spPr>
          <a:xfrm>
            <a:off x="1143000" y="6172200"/>
            <a:ext cx="2762250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Dress Mom was buried in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Charles (45), John (58) Carl (48) Tossie (56)</a:t>
            </a:r>
            <a:b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Harriett (52) Lucille (54) Elizabeth (60) Dorthy (49)</a:t>
            </a:r>
            <a:endParaRPr/>
          </a:p>
        </p:txBody>
      </p:sp>
      <p:sp>
        <p:nvSpPr>
          <p:cNvPr id="120" name="Google Shape;120;p17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00" y="1676400"/>
            <a:ext cx="6381750" cy="464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Betty &amp; Donald Castle</a:t>
            </a:r>
            <a:b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 Donnie, Gary, Art &amp; Darryll )</a:t>
            </a:r>
            <a:endParaRPr/>
          </a:p>
        </p:txBody>
      </p:sp>
      <p:sp>
        <p:nvSpPr>
          <p:cNvPr id="127" name="Google Shape;127;p18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" name="Google Shape;128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5400" y="1524000"/>
            <a:ext cx="6438900" cy="4657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Dock Jr. &amp; Dorthy Dove</a:t>
            </a:r>
            <a:endParaRPr/>
          </a:p>
        </p:txBody>
      </p:sp>
      <p:sp>
        <p:nvSpPr>
          <p:cNvPr id="134" name="Google Shape;134;p19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5" name="Google Shape;135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14712" y="1781175"/>
            <a:ext cx="2314575" cy="329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Mary Lou ( 1969- 14 years)</a:t>
            </a:r>
            <a:b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141" name="Google Shape;141;p20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" name="Google Shape;14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95500" y="42862"/>
            <a:ext cx="4953000" cy="6772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Uncle Bill Sarven 1983</a:t>
            </a:r>
            <a:endParaRPr/>
          </a:p>
        </p:txBody>
      </p:sp>
      <p:sp>
        <p:nvSpPr>
          <p:cNvPr id="148" name="Google Shape;148;p2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9" name="Google Shape;149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09950" y="1790700"/>
            <a:ext cx="2324100" cy="327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/>
          <p:nvPr>
            <p:ph type="title"/>
          </p:nvPr>
        </p:nvSpPr>
        <p:spPr>
          <a:xfrm>
            <a:off x="457200" y="274637"/>
            <a:ext cx="2057400" cy="54403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 &amp; Harriet  July 1984</a:t>
            </a:r>
            <a:b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id="155" name="Google Shape;15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3800" y="0"/>
            <a:ext cx="4467225" cy="661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" name="Google Shape;3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9850" y="566737"/>
            <a:ext cx="3924300" cy="572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John Dove &amp; Bill Sarven ( Nov 1983 )</a:t>
            </a:r>
            <a:endParaRPr/>
          </a:p>
        </p:txBody>
      </p:sp>
      <p:pic>
        <p:nvPicPr>
          <p:cNvPr id="161" name="Google Shape;161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33612" y="1738312"/>
            <a:ext cx="4676775" cy="338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Jerry, Mark, Bobbie July-1984</a:t>
            </a:r>
            <a:endParaRPr/>
          </a:p>
        </p:txBody>
      </p:sp>
      <p:pic>
        <p:nvPicPr>
          <p:cNvPr id="167" name="Google Shape;167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62200" y="1981200"/>
            <a:ext cx="4695825" cy="341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Mrs. Mabel Dove - 1974</a:t>
            </a:r>
            <a:endParaRPr/>
          </a:p>
        </p:txBody>
      </p:sp>
      <p:pic>
        <p:nvPicPr>
          <p:cNvPr id="173" name="Google Shape;173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24175" y="1733550"/>
            <a:ext cx="3295650" cy="339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Bill Harriet &amp; Mary Lou 1991</a:t>
            </a:r>
            <a:endParaRPr/>
          </a:p>
        </p:txBody>
      </p:sp>
      <p:pic>
        <p:nvPicPr>
          <p:cNvPr id="179" name="Google Shape;179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57350" y="1428750"/>
            <a:ext cx="5829300" cy="400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Bill &amp; Harrietts Hog</a:t>
            </a:r>
            <a:endParaRPr/>
          </a:p>
        </p:txBody>
      </p:sp>
      <p:pic>
        <p:nvPicPr>
          <p:cNvPr id="185" name="Google Shape;185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0325" y="2376487"/>
            <a:ext cx="3943350" cy="210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July 1984</a:t>
            </a:r>
            <a:endParaRPr/>
          </a:p>
        </p:txBody>
      </p:sp>
      <p:pic>
        <p:nvPicPr>
          <p:cNvPr id="191" name="Google Shape;191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7412" y="1690687"/>
            <a:ext cx="4829175" cy="347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9"/>
          <p:cNvSpPr txBox="1"/>
          <p:nvPr>
            <p:ph type="title"/>
          </p:nvPr>
        </p:nvSpPr>
        <p:spPr>
          <a:xfrm>
            <a:off x="457200" y="274637"/>
            <a:ext cx="8229600" cy="1401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 Jr., Charlie Dove &amp; Edmon Staggs Back-Bill Sarven  (July 1984)</a:t>
            </a:r>
            <a:endParaRPr/>
          </a:p>
        </p:txBody>
      </p:sp>
      <p:pic>
        <p:nvPicPr>
          <p:cNvPr id="197" name="Google Shape;197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57400" y="2209800"/>
            <a:ext cx="4781550" cy="340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Herbie climbing porch, Mark &amp; Libby (Dove Reunion July </a:t>
            </a:r>
            <a:b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1984)</a:t>
            </a:r>
            <a:endParaRPr/>
          </a:p>
        </p:txBody>
      </p:sp>
      <p:pic>
        <p:nvPicPr>
          <p:cNvPr id="203" name="Google Shape;203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95512" y="1666875"/>
            <a:ext cx="4752975" cy="3524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Debbie, Gary Castle, John Maynard ( July 1984 )</a:t>
            </a:r>
            <a:endParaRPr/>
          </a:p>
        </p:txBody>
      </p:sp>
      <p:pic>
        <p:nvPicPr>
          <p:cNvPr id="209" name="Google Shape;209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85987" y="1719262"/>
            <a:ext cx="4772025" cy="341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Elizabeth, Joann &amp; Herbie, Arnie &amp; Arnold Carl Dove ( Dove Reunion July 1984)</a:t>
            </a:r>
            <a:endParaRPr/>
          </a:p>
        </p:txBody>
      </p:sp>
      <p:pic>
        <p:nvPicPr>
          <p:cNvPr id="215" name="Google Shape;215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47900" y="1728787"/>
            <a:ext cx="4648200" cy="340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Joh, Jane, Jennifer, Sam - 1990</a:t>
            </a:r>
            <a:endParaRPr/>
          </a:p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00350" y="1695450"/>
            <a:ext cx="3543300" cy="346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Mary Lou Sarven &amp; Gary Ray Castle (1962)</a:t>
            </a:r>
            <a:b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Both are seven years old..Mary Lou is two months older…</a:t>
            </a:r>
            <a:endParaRPr/>
          </a:p>
        </p:txBody>
      </p:sp>
      <p:pic>
        <p:nvPicPr>
          <p:cNvPr id="221" name="Google Shape;221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57525" y="1785937"/>
            <a:ext cx="3028950" cy="328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Jerry David &amp; John Allen Maynard 1983</a:t>
            </a:r>
            <a:endParaRPr/>
          </a:p>
        </p:txBody>
      </p:sp>
      <p:pic>
        <p:nvPicPr>
          <p:cNvPr id="227" name="Google Shape;227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00" y="1981200"/>
            <a:ext cx="6372225" cy="427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Mark, John, Arnold</a:t>
            </a:r>
            <a:b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Libby, Elizabeth and Frankie</a:t>
            </a:r>
            <a:b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July 7, 1984</a:t>
            </a:r>
            <a:endParaRPr/>
          </a:p>
        </p:txBody>
      </p:sp>
      <p:pic>
        <p:nvPicPr>
          <p:cNvPr id="233" name="Google Shape;233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0" y="2209800"/>
            <a:ext cx="6381750" cy="4238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Dottie &amp; Ray Keeton (March 1979)</a:t>
            </a:r>
            <a:endParaRPr/>
          </a:p>
        </p:txBody>
      </p:sp>
      <p:pic>
        <p:nvPicPr>
          <p:cNvPr id="239" name="Google Shape;239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76600" y="2667000"/>
            <a:ext cx="2352675" cy="3305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Elizabeth, Harriett and Dorthy ( April 1979 )</a:t>
            </a:r>
            <a:endParaRPr/>
          </a:p>
        </p:txBody>
      </p:sp>
      <p:pic>
        <p:nvPicPr>
          <p:cNvPr id="245" name="Google Shape;245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52750" y="2276475"/>
            <a:ext cx="3238500" cy="2305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8"/>
          <p:cNvSpPr txBox="1"/>
          <p:nvPr>
            <p:ph type="title"/>
          </p:nvPr>
        </p:nvSpPr>
        <p:spPr>
          <a:xfrm>
            <a:off x="457200" y="274637"/>
            <a:ext cx="838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1" name="Google Shape;251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81600" y="276225"/>
            <a:ext cx="2781300" cy="658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Bill Sarven *&amp; “Duddle” Maynard being baptized in May 1949 by Rev. Curry &amp; Arnold Maynard</a:t>
            </a:r>
            <a:b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id="257" name="Google Shape;257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67000" y="914400"/>
            <a:ext cx="5105400" cy="563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3" name="Google Shape;263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91000" y="1295400"/>
            <a:ext cx="2894012" cy="455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1"/>
          <p:cNvSpPr txBox="1"/>
          <p:nvPr>
            <p:ph type="title"/>
          </p:nvPr>
        </p:nvSpPr>
        <p:spPr>
          <a:xfrm>
            <a:off x="533400" y="1905000"/>
            <a:ext cx="2362200" cy="2925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Bill &amp; Harriett Sarven 20</a:t>
            </a:r>
            <a:r>
              <a:rPr b="0" baseline="3000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Anniversart</a:t>
            </a:r>
            <a:b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1970</a:t>
            </a:r>
            <a:endParaRPr/>
          </a:p>
        </p:txBody>
      </p:sp>
      <p:pic>
        <p:nvPicPr>
          <p:cNvPr id="269" name="Google Shape;269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86200" y="228600"/>
            <a:ext cx="4667250" cy="636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2"/>
          <p:cNvSpPr txBox="1"/>
          <p:nvPr>
            <p:ph type="title"/>
          </p:nvPr>
        </p:nvSpPr>
        <p:spPr>
          <a:xfrm>
            <a:off x="457200" y="274637"/>
            <a:ext cx="2438400" cy="39163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Dock Dove July 1954</a:t>
            </a:r>
            <a:b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 Dec. 27,1896 )</a:t>
            </a:r>
            <a:endParaRPr/>
          </a:p>
        </p:txBody>
      </p:sp>
      <p:pic>
        <p:nvPicPr>
          <p:cNvPr id="275" name="Google Shape;275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7600" y="304800"/>
            <a:ext cx="4629150" cy="612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Aunt Harriet &amp; John 1990</a:t>
            </a:r>
            <a:endParaRPr/>
          </a:p>
        </p:txBody>
      </p:sp>
      <p:sp>
        <p:nvSpPr>
          <p:cNvPr id="49" name="Google Shape;49;p7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" name="Google Shape;5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33637" y="1724025"/>
            <a:ext cx="4276725" cy="340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3"/>
          <p:cNvSpPr txBox="1"/>
          <p:nvPr>
            <p:ph type="title"/>
          </p:nvPr>
        </p:nvSpPr>
        <p:spPr>
          <a:xfrm>
            <a:off x="457200" y="274637"/>
            <a:ext cx="2209800" cy="3763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Mabel Dove July 1954 ( March 21, 1901)</a:t>
            </a:r>
            <a:endParaRPr/>
          </a:p>
        </p:txBody>
      </p:sp>
      <p:pic>
        <p:nvPicPr>
          <p:cNvPr id="281" name="Google Shape;281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29000" y="228600"/>
            <a:ext cx="4648200" cy="636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4"/>
          <p:cNvSpPr txBox="1"/>
          <p:nvPr>
            <p:ph type="title"/>
          </p:nvPr>
        </p:nvSpPr>
        <p:spPr>
          <a:xfrm>
            <a:off x="609600" y="762000"/>
            <a:ext cx="1981200" cy="34591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Dock &amp; Mabel ( 1954)</a:t>
            </a:r>
            <a:endParaRPr/>
          </a:p>
        </p:txBody>
      </p:sp>
      <p:pic>
        <p:nvPicPr>
          <p:cNvPr id="287" name="Google Shape;287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5200" y="228600"/>
            <a:ext cx="4648200" cy="636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5"/>
          <p:cNvSpPr txBox="1"/>
          <p:nvPr>
            <p:ph type="title"/>
          </p:nvPr>
        </p:nvSpPr>
        <p:spPr>
          <a:xfrm>
            <a:off x="685800" y="1676400"/>
            <a:ext cx="2133600" cy="262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Betty Jo – 4years old</a:t>
            </a:r>
            <a:b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Dottie Dove 3years old</a:t>
            </a:r>
            <a:endParaRPr/>
          </a:p>
        </p:txBody>
      </p:sp>
      <p:pic>
        <p:nvPicPr>
          <p:cNvPr id="293" name="Google Shape;293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0" y="304800"/>
            <a:ext cx="4648200" cy="6372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Mabel Dove &amp;Betty Castle - 1973</a:t>
            </a:r>
            <a:endParaRPr/>
          </a:p>
        </p:txBody>
      </p:sp>
      <p:pic>
        <p:nvPicPr>
          <p:cNvPr id="299" name="Google Shape;299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57512" y="1819275"/>
            <a:ext cx="3228975" cy="3219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7"/>
          <p:cNvSpPr txBox="1"/>
          <p:nvPr>
            <p:ph type="title"/>
          </p:nvPr>
        </p:nvSpPr>
        <p:spPr>
          <a:xfrm>
            <a:off x="457200" y="274637"/>
            <a:ext cx="1676400" cy="39163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Mabel Anderson Dove</a:t>
            </a:r>
            <a:b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Charles Anderson</a:t>
            </a:r>
            <a:b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Mary Anderson Bandy</a:t>
            </a:r>
            <a:endParaRPr/>
          </a:p>
        </p:txBody>
      </p:sp>
      <p:pic>
        <p:nvPicPr>
          <p:cNvPr id="305" name="Google Shape;305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29000" y="228600"/>
            <a:ext cx="4905375" cy="6419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Bill, Harriet, Mary (June 1976)</a:t>
            </a:r>
            <a:b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Mary 21, Bill 46, Harriett 44</a:t>
            </a:r>
            <a:endParaRPr/>
          </a:p>
        </p:txBody>
      </p:sp>
      <p:pic>
        <p:nvPicPr>
          <p:cNvPr id="311" name="Google Shape;311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9200" y="1524000"/>
            <a:ext cx="6638925" cy="464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Grandma Freeman ( Minnie Bowen Anderson Freeman) Elizabeth’s grandmother, Arnolds great grandmother</a:t>
            </a:r>
            <a:endParaRPr/>
          </a:p>
        </p:txBody>
      </p:sp>
      <p:pic>
        <p:nvPicPr>
          <p:cNvPr id="317" name="Google Shape;317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24237" y="1909762"/>
            <a:ext cx="2295525" cy="303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5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 and Carl Dove</a:t>
            </a:r>
            <a:b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id="323" name="Google Shape;323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81400" y="1600200"/>
            <a:ext cx="2362200" cy="2805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5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Elizabeth, Frankie, Arnold Jr.</a:t>
            </a:r>
            <a:endParaRPr/>
          </a:p>
        </p:txBody>
      </p:sp>
      <p:pic>
        <p:nvPicPr>
          <p:cNvPr id="329" name="Google Shape;329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38600" y="1600200"/>
            <a:ext cx="3876675" cy="441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5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Mamaw Dove &amp; Mary Lou  ( December 1955 )</a:t>
            </a:r>
            <a:endParaRPr/>
          </a:p>
        </p:txBody>
      </p:sp>
      <p:pic>
        <p:nvPicPr>
          <p:cNvPr id="335" name="Google Shape;335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86075" y="1885950"/>
            <a:ext cx="3371850" cy="308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Bill, Harriet, Mary Lou-1986</a:t>
            </a:r>
            <a:endParaRPr/>
          </a:p>
        </p:txBody>
      </p:sp>
      <p:sp>
        <p:nvSpPr>
          <p:cNvPr id="56" name="Google Shape;56;p8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Google Shape;57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00362" y="1695450"/>
            <a:ext cx="3343275" cy="346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5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 Jr.</a:t>
            </a:r>
            <a:endParaRPr/>
          </a:p>
        </p:txBody>
      </p:sp>
      <p:pic>
        <p:nvPicPr>
          <p:cNvPr id="341" name="Google Shape;341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14725" y="2238375"/>
            <a:ext cx="2114550" cy="238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5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Elizabeth, Frankie, Arnold Jr, John, Barbara Lee</a:t>
            </a:r>
            <a:endParaRPr/>
          </a:p>
        </p:txBody>
      </p:sp>
      <p:pic>
        <p:nvPicPr>
          <p:cNvPr id="347" name="Google Shape;347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14575" y="1985962"/>
            <a:ext cx="4514850" cy="2886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5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Doc Dove</a:t>
            </a:r>
            <a:endParaRPr/>
          </a:p>
        </p:txBody>
      </p:sp>
      <p:pic>
        <p:nvPicPr>
          <p:cNvPr id="353" name="Google Shape;353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71700" y="1966912"/>
            <a:ext cx="4800600" cy="292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5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Bill holding Bobby Lee &amp; Chuckie, Frankie holding Donnie…Sitting on ground Buddy, June Bug (Arnold Jr) &amp; Johnny</a:t>
            </a:r>
            <a:endParaRPr/>
          </a:p>
        </p:txBody>
      </p:sp>
      <p:pic>
        <p:nvPicPr>
          <p:cNvPr id="359" name="Google Shape;359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19337" y="1981200"/>
            <a:ext cx="4505325" cy="289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5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Tossie and Lavern</a:t>
            </a:r>
            <a:endParaRPr/>
          </a:p>
        </p:txBody>
      </p:sp>
      <p:pic>
        <p:nvPicPr>
          <p:cNvPr id="365" name="Google Shape;365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00475" y="2633662"/>
            <a:ext cx="1543050" cy="159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9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4" name="Google Shape;64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47987" y="1752600"/>
            <a:ext cx="3248025" cy="335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Harriett &amp; Bill, March 29, 1996</a:t>
            </a:r>
            <a:b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64</a:t>
            </a:r>
            <a:r>
              <a:rPr b="0" baseline="3000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Birthday</a:t>
            </a:r>
            <a:endParaRPr/>
          </a:p>
        </p:txBody>
      </p:sp>
      <p:sp>
        <p:nvSpPr>
          <p:cNvPr id="70" name="Google Shape;70;p10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" name="Google Shape;71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90687" y="1481137"/>
            <a:ext cx="5762625" cy="389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" name="Google Shape;78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86025" y="1652587"/>
            <a:ext cx="4171950" cy="3552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2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" name="Google Shape;85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19325" y="1733550"/>
            <a:ext cx="4705350" cy="339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efault Design">
  <a:themeElements>
    <a:clrScheme name="Default 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